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6" r:id="rId1"/>
  </p:sldMasterIdLst>
  <p:notesMasterIdLst>
    <p:notesMasterId r:id="rId36"/>
  </p:notesMasterIdLst>
  <p:sldIdLst>
    <p:sldId id="256" r:id="rId2"/>
    <p:sldId id="391" r:id="rId3"/>
    <p:sldId id="388" r:id="rId4"/>
    <p:sldId id="261" r:id="rId5"/>
    <p:sldId id="370" r:id="rId6"/>
    <p:sldId id="365" r:id="rId7"/>
    <p:sldId id="348" r:id="rId8"/>
    <p:sldId id="262" r:id="rId9"/>
    <p:sldId id="347" r:id="rId10"/>
    <p:sldId id="368" r:id="rId11"/>
    <p:sldId id="366" r:id="rId12"/>
    <p:sldId id="263" r:id="rId13"/>
    <p:sldId id="353" r:id="rId14"/>
    <p:sldId id="354" r:id="rId15"/>
    <p:sldId id="358" r:id="rId16"/>
    <p:sldId id="359" r:id="rId17"/>
    <p:sldId id="360" r:id="rId18"/>
    <p:sldId id="346" r:id="rId19"/>
    <p:sldId id="282" r:id="rId20"/>
    <p:sldId id="361" r:id="rId21"/>
    <p:sldId id="371" r:id="rId22"/>
    <p:sldId id="372" r:id="rId23"/>
    <p:sldId id="374" r:id="rId24"/>
    <p:sldId id="375" r:id="rId25"/>
    <p:sldId id="378" r:id="rId26"/>
    <p:sldId id="379" r:id="rId27"/>
    <p:sldId id="380" r:id="rId28"/>
    <p:sldId id="381" r:id="rId29"/>
    <p:sldId id="376" r:id="rId30"/>
    <p:sldId id="384" r:id="rId31"/>
    <p:sldId id="387" r:id="rId32"/>
    <p:sldId id="279" r:id="rId33"/>
    <p:sldId id="389" r:id="rId34"/>
    <p:sldId id="313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CB0B7A-BF58-4743-83E9-3BEA8CE72A14}" v="1054" dt="2025-05-27T09:26:48.632"/>
  </p1510:revLst>
</p1510:revInfo>
</file>

<file path=ppt/tableStyles.xml><?xml version="1.0" encoding="utf-8"?>
<a:tblStyleLst xmlns:a="http://schemas.openxmlformats.org/drawingml/2006/main" def="{EBC840BD-C06F-4873-96AB-9293998BCC75}">
  <a:tblStyle styleId="{EBC840BD-C06F-4873-96AB-9293998BCC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1111" autoAdjust="0"/>
  </p:normalViewPr>
  <p:slideViewPr>
    <p:cSldViewPr snapToGrid="0">
      <p:cViewPr varScale="1">
        <p:scale>
          <a:sx n="96" d="100"/>
          <a:sy n="96" d="100"/>
        </p:scale>
        <p:origin x="1070" y="72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, Felicity" userId="699c1824-156f-4d74-a9f9-0732fa1c4358" providerId="ADAL" clId="{91CB0B7A-BF58-4743-83E9-3BEA8CE72A14}"/>
    <pc:docChg chg="undo redo custSel addSld delSld modSld sldOrd delMainMaster">
      <pc:chgData name="Fan, Felicity" userId="699c1824-156f-4d74-a9f9-0732fa1c4358" providerId="ADAL" clId="{91CB0B7A-BF58-4743-83E9-3BEA8CE72A14}" dt="2025-05-27T09:26:48.632" v="4538"/>
      <pc:docMkLst>
        <pc:docMk/>
      </pc:docMkLst>
      <pc:sldChg chg="modSp mod">
        <pc:chgData name="Fan, Felicity" userId="699c1824-156f-4d74-a9f9-0732fa1c4358" providerId="ADAL" clId="{91CB0B7A-BF58-4743-83E9-3BEA8CE72A14}" dt="2025-05-23T09:14:29.298" v="7" actId="255"/>
        <pc:sldMkLst>
          <pc:docMk/>
          <pc:sldMk cId="0" sldId="256"/>
        </pc:sldMkLst>
        <pc:spChg chg="mod">
          <ac:chgData name="Fan, Felicity" userId="699c1824-156f-4d74-a9f9-0732fa1c4358" providerId="ADAL" clId="{91CB0B7A-BF58-4743-83E9-3BEA8CE72A14}" dt="2025-05-23T09:14:29.298" v="7" actId="255"/>
          <ac:spMkLst>
            <pc:docMk/>
            <pc:sldMk cId="0" sldId="256"/>
            <ac:spMk id="439" creationId="{00000000-0000-0000-0000-000000000000}"/>
          </ac:spMkLst>
        </pc:spChg>
        <pc:spChg chg="mod">
          <ac:chgData name="Fan, Felicity" userId="699c1824-156f-4d74-a9f9-0732fa1c4358" providerId="ADAL" clId="{91CB0B7A-BF58-4743-83E9-3BEA8CE72A14}" dt="2025-05-23T09:14:04.292" v="3"/>
          <ac:spMkLst>
            <pc:docMk/>
            <pc:sldMk cId="0" sldId="256"/>
            <ac:spMk id="440" creationId="{00000000-0000-0000-0000-000000000000}"/>
          </ac:spMkLst>
        </pc:spChg>
        <pc:cxnChg chg="mod">
          <ac:chgData name="Fan, Felicity" userId="699c1824-156f-4d74-a9f9-0732fa1c4358" providerId="ADAL" clId="{91CB0B7A-BF58-4743-83E9-3BEA8CE72A14}" dt="2025-05-23T09:13:52.225" v="2" actId="1076"/>
          <ac:cxnSpMkLst>
            <pc:docMk/>
            <pc:sldMk cId="0" sldId="256"/>
            <ac:cxnSpMk id="441" creationId="{00000000-0000-0000-0000-000000000000}"/>
          </ac:cxnSpMkLst>
        </pc:cxnChg>
      </pc:sldChg>
      <pc:sldChg chg="del ord modNotes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257"/>
        </pc:sldMkLst>
      </pc:sldChg>
      <pc:sldChg chg="addSp delSp modSp del mod ord delAnim modNotes">
        <pc:chgData name="Fan, Felicity" userId="699c1824-156f-4d74-a9f9-0732fa1c4358" providerId="ADAL" clId="{91CB0B7A-BF58-4743-83E9-3BEA8CE72A14}" dt="2025-05-24T18:25:04.817" v="3294" actId="2696"/>
        <pc:sldMkLst>
          <pc:docMk/>
          <pc:sldMk cId="0" sldId="258"/>
        </pc:sldMkLst>
      </pc:sldChg>
      <pc:sldChg chg="del">
        <pc:chgData name="Fan, Felicity" userId="699c1824-156f-4d74-a9f9-0732fa1c4358" providerId="ADAL" clId="{91CB0B7A-BF58-4743-83E9-3BEA8CE72A14}" dt="2025-05-26T12:49:55.429" v="4182" actId="2696"/>
        <pc:sldMkLst>
          <pc:docMk/>
          <pc:sldMk cId="0" sldId="259"/>
        </pc:sldMkLst>
      </pc:sldChg>
      <pc:sldChg chg="del">
        <pc:chgData name="Fan, Felicity" userId="699c1824-156f-4d74-a9f9-0732fa1c4358" providerId="ADAL" clId="{91CB0B7A-BF58-4743-83E9-3BEA8CE72A14}" dt="2025-05-26T12:49:55.429" v="4182" actId="2696"/>
        <pc:sldMkLst>
          <pc:docMk/>
          <pc:sldMk cId="0" sldId="260"/>
        </pc:sldMkLst>
      </pc:sldChg>
      <pc:sldChg chg="addSp delSp modSp mod">
        <pc:chgData name="Fan, Felicity" userId="699c1824-156f-4d74-a9f9-0732fa1c4358" providerId="ADAL" clId="{91CB0B7A-BF58-4743-83E9-3BEA8CE72A14}" dt="2025-05-23T09:24:28.074" v="58" actId="1076"/>
        <pc:sldMkLst>
          <pc:docMk/>
          <pc:sldMk cId="0" sldId="261"/>
        </pc:sldMkLst>
        <pc:spChg chg="mod">
          <ac:chgData name="Fan, Felicity" userId="699c1824-156f-4d74-a9f9-0732fa1c4358" providerId="ADAL" clId="{91CB0B7A-BF58-4743-83E9-3BEA8CE72A14}" dt="2025-05-23T09:19:33.556" v="28" actId="403"/>
          <ac:spMkLst>
            <pc:docMk/>
            <pc:sldMk cId="0" sldId="261"/>
            <ac:spMk id="497" creationId="{00000000-0000-0000-0000-000000000000}"/>
          </ac:spMkLst>
        </pc:spChg>
        <pc:picChg chg="add mod">
          <ac:chgData name="Fan, Felicity" userId="699c1824-156f-4d74-a9f9-0732fa1c4358" providerId="ADAL" clId="{91CB0B7A-BF58-4743-83E9-3BEA8CE72A14}" dt="2025-05-23T09:23:35.306" v="53" actId="1076"/>
          <ac:picMkLst>
            <pc:docMk/>
            <pc:sldMk cId="0" sldId="261"/>
            <ac:picMk id="4" creationId="{B560DF10-0ECE-83CF-D478-AB0F33FF7CDB}"/>
          </ac:picMkLst>
        </pc:picChg>
        <pc:cxnChg chg="mod">
          <ac:chgData name="Fan, Felicity" userId="699c1824-156f-4d74-a9f9-0732fa1c4358" providerId="ADAL" clId="{91CB0B7A-BF58-4743-83E9-3BEA8CE72A14}" dt="2025-05-23T09:24:28.074" v="58" actId="1076"/>
          <ac:cxnSpMkLst>
            <pc:docMk/>
            <pc:sldMk cId="0" sldId="261"/>
            <ac:cxnSpMk id="500" creationId="{00000000-0000-0000-0000-000000000000}"/>
          </ac:cxnSpMkLst>
        </pc:cxnChg>
      </pc:sldChg>
      <pc:sldChg chg="addSp delSp modSp mod modAnim">
        <pc:chgData name="Fan, Felicity" userId="699c1824-156f-4d74-a9f9-0732fa1c4358" providerId="ADAL" clId="{91CB0B7A-BF58-4743-83E9-3BEA8CE72A14}" dt="2025-05-27T09:26:34.042" v="4533"/>
        <pc:sldMkLst>
          <pc:docMk/>
          <pc:sldMk cId="0" sldId="262"/>
        </pc:sldMkLst>
        <pc:spChg chg="mod">
          <ac:chgData name="Fan, Felicity" userId="699c1824-156f-4d74-a9f9-0732fa1c4358" providerId="ADAL" clId="{91CB0B7A-BF58-4743-83E9-3BEA8CE72A14}" dt="2025-05-23T09:29:54.910" v="202" actId="1076"/>
          <ac:spMkLst>
            <pc:docMk/>
            <pc:sldMk cId="0" sldId="262"/>
            <ac:spMk id="506" creationId="{00000000-0000-0000-0000-000000000000}"/>
          </ac:spMkLst>
        </pc:spChg>
        <pc:spChg chg="mod">
          <ac:chgData name="Fan, Felicity" userId="699c1824-156f-4d74-a9f9-0732fa1c4358" providerId="ADAL" clId="{91CB0B7A-BF58-4743-83E9-3BEA8CE72A14}" dt="2025-05-23T13:43:02.963" v="1968" actId="20577"/>
          <ac:spMkLst>
            <pc:docMk/>
            <pc:sldMk cId="0" sldId="262"/>
            <ac:spMk id="507" creationId="{00000000-0000-0000-0000-000000000000}"/>
          </ac:spMkLst>
        </pc:spChg>
        <pc:picChg chg="add mod">
          <ac:chgData name="Fan, Felicity" userId="699c1824-156f-4d74-a9f9-0732fa1c4358" providerId="ADAL" clId="{91CB0B7A-BF58-4743-83E9-3BEA8CE72A14}" dt="2025-05-23T09:39:14.235" v="326" actId="1076"/>
          <ac:picMkLst>
            <pc:docMk/>
            <pc:sldMk cId="0" sldId="262"/>
            <ac:picMk id="1028" creationId="{2E08DCD9-D84A-7162-F63D-793C001A35EA}"/>
          </ac:picMkLst>
        </pc:picChg>
      </pc:sldChg>
      <pc:sldChg chg="addSp delSp modSp mod delAnim modAnim modNotes">
        <pc:chgData name="Fan, Felicity" userId="699c1824-156f-4d74-a9f9-0732fa1c4358" providerId="ADAL" clId="{91CB0B7A-BF58-4743-83E9-3BEA8CE72A14}" dt="2025-05-27T09:26:46.009" v="4537"/>
        <pc:sldMkLst>
          <pc:docMk/>
          <pc:sldMk cId="0" sldId="263"/>
        </pc:sldMkLst>
        <pc:spChg chg="add mod">
          <ac:chgData name="Fan, Felicity" userId="699c1824-156f-4d74-a9f9-0732fa1c4358" providerId="ADAL" clId="{91CB0B7A-BF58-4743-83E9-3BEA8CE72A14}" dt="2025-05-23T10:59:25.615" v="1027" actId="1076"/>
          <ac:spMkLst>
            <pc:docMk/>
            <pc:sldMk cId="0" sldId="263"/>
            <ac:spMk id="8" creationId="{FB62DA89-20E4-6B57-01FF-F4F65C927053}"/>
          </ac:spMkLst>
        </pc:spChg>
        <pc:spChg chg="mod">
          <ac:chgData name="Fan, Felicity" userId="699c1824-156f-4d74-a9f9-0732fa1c4358" providerId="ADAL" clId="{91CB0B7A-BF58-4743-83E9-3BEA8CE72A14}" dt="2025-05-23T10:35:14.959" v="738" actId="1076"/>
          <ac:spMkLst>
            <pc:docMk/>
            <pc:sldMk cId="0" sldId="263"/>
            <ac:spMk id="513" creationId="{00000000-0000-0000-0000-000000000000}"/>
          </ac:spMkLst>
        </pc:spChg>
        <pc:spChg chg="mod">
          <ac:chgData name="Fan, Felicity" userId="699c1824-156f-4d74-a9f9-0732fa1c4358" providerId="ADAL" clId="{91CB0B7A-BF58-4743-83E9-3BEA8CE72A14}" dt="2025-05-23T10:35:14.959" v="738" actId="1076"/>
          <ac:spMkLst>
            <pc:docMk/>
            <pc:sldMk cId="0" sldId="263"/>
            <ac:spMk id="516" creationId="{00000000-0000-0000-0000-000000000000}"/>
          </ac:spMkLst>
        </pc:spChg>
        <pc:picChg chg="add mod">
          <ac:chgData name="Fan, Felicity" userId="699c1824-156f-4d74-a9f9-0732fa1c4358" providerId="ADAL" clId="{91CB0B7A-BF58-4743-83E9-3BEA8CE72A14}" dt="2025-05-23T11:05:01.417" v="1055" actId="1076"/>
          <ac:picMkLst>
            <pc:docMk/>
            <pc:sldMk cId="0" sldId="263"/>
            <ac:picMk id="4106" creationId="{0955B6F5-D2C9-F6B2-08D4-C76F4480BE0E}"/>
          </ac:picMkLst>
        </pc:picChg>
        <pc:cxnChg chg="mod">
          <ac:chgData name="Fan, Felicity" userId="699c1824-156f-4d74-a9f9-0732fa1c4358" providerId="ADAL" clId="{91CB0B7A-BF58-4743-83E9-3BEA8CE72A14}" dt="2025-05-23T10:39:15.692" v="850" actId="1036"/>
          <ac:cxnSpMkLst>
            <pc:docMk/>
            <pc:sldMk cId="0" sldId="263"/>
            <ac:cxnSpMk id="515" creationId="{00000000-0000-0000-0000-000000000000}"/>
          </ac:cxnSpMkLst>
        </pc:cxnChg>
      </pc:sldChg>
      <pc:sldChg chg="modSp del mod">
        <pc:chgData name="Fan, Felicity" userId="699c1824-156f-4d74-a9f9-0732fa1c4358" providerId="ADAL" clId="{91CB0B7A-BF58-4743-83E9-3BEA8CE72A14}" dt="2025-05-25T15:12:51.504" v="3787" actId="2696"/>
        <pc:sldMkLst>
          <pc:docMk/>
          <pc:sldMk cId="0" sldId="264"/>
        </pc:sldMkLst>
      </pc:sldChg>
      <pc:sldChg chg="del ord modNotes">
        <pc:chgData name="Fan, Felicity" userId="699c1824-156f-4d74-a9f9-0732fa1c4358" providerId="ADAL" clId="{91CB0B7A-BF58-4743-83E9-3BEA8CE72A14}" dt="2025-05-26T13:10:29.756" v="4268" actId="2696"/>
        <pc:sldMkLst>
          <pc:docMk/>
          <pc:sldMk cId="0" sldId="265"/>
        </pc:sldMkLst>
      </pc:sldChg>
      <pc:sldChg chg="del ord modNotes">
        <pc:chgData name="Fan, Felicity" userId="699c1824-156f-4d74-a9f9-0732fa1c4358" providerId="ADAL" clId="{91CB0B7A-BF58-4743-83E9-3BEA8CE72A14}" dt="2025-05-26T13:10:29.756" v="4268" actId="2696"/>
        <pc:sldMkLst>
          <pc:docMk/>
          <pc:sldMk cId="0" sldId="266"/>
        </pc:sldMkLst>
      </pc:sldChg>
      <pc:sldChg chg="del">
        <pc:chgData name="Fan, Felicity" userId="699c1824-156f-4d74-a9f9-0732fa1c4358" providerId="ADAL" clId="{91CB0B7A-BF58-4743-83E9-3BEA8CE72A14}" dt="2025-05-26T13:10:29.756" v="4268" actId="2696"/>
        <pc:sldMkLst>
          <pc:docMk/>
          <pc:sldMk cId="0" sldId="267"/>
        </pc:sldMkLst>
      </pc:sldChg>
      <pc:sldChg chg="del">
        <pc:chgData name="Fan, Felicity" userId="699c1824-156f-4d74-a9f9-0732fa1c4358" providerId="ADAL" clId="{91CB0B7A-BF58-4743-83E9-3BEA8CE72A14}" dt="2025-05-26T13:10:29.756" v="4268" actId="2696"/>
        <pc:sldMkLst>
          <pc:docMk/>
          <pc:sldMk cId="0" sldId="268"/>
        </pc:sldMkLst>
      </pc:sldChg>
      <pc:sldChg chg="del">
        <pc:chgData name="Fan, Felicity" userId="699c1824-156f-4d74-a9f9-0732fa1c4358" providerId="ADAL" clId="{91CB0B7A-BF58-4743-83E9-3BEA8CE72A14}" dt="2025-05-26T13:10:29.756" v="4268" actId="2696"/>
        <pc:sldMkLst>
          <pc:docMk/>
          <pc:sldMk cId="0" sldId="269"/>
        </pc:sldMkLst>
      </pc:sldChg>
      <pc:sldChg chg="del">
        <pc:chgData name="Fan, Felicity" userId="699c1824-156f-4d74-a9f9-0732fa1c4358" providerId="ADAL" clId="{91CB0B7A-BF58-4743-83E9-3BEA8CE72A14}" dt="2025-05-26T13:10:29.756" v="4268" actId="2696"/>
        <pc:sldMkLst>
          <pc:docMk/>
          <pc:sldMk cId="0" sldId="270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71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72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73"/>
        </pc:sldMkLst>
      </pc:sldChg>
      <pc:sldChg chg="modSp del mod ord modNotes">
        <pc:chgData name="Fan, Felicity" userId="699c1824-156f-4d74-a9f9-0732fa1c4358" providerId="ADAL" clId="{91CB0B7A-BF58-4743-83E9-3BEA8CE72A14}" dt="2025-05-25T15:08:11.478" v="3738" actId="2696"/>
        <pc:sldMkLst>
          <pc:docMk/>
          <pc:sldMk cId="0" sldId="274"/>
        </pc:sldMkLst>
      </pc:sldChg>
      <pc:sldChg chg="addSp delSp del mod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75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76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77"/>
        </pc:sldMkLst>
      </pc:sldChg>
      <pc:sldChg chg="del ord modNotes">
        <pc:chgData name="Fan, Felicity" userId="699c1824-156f-4d74-a9f9-0732fa1c4358" providerId="ADAL" clId="{91CB0B7A-BF58-4743-83E9-3BEA8CE72A14}" dt="2025-05-26T13:10:29.756" v="4268" actId="2696"/>
        <pc:sldMkLst>
          <pc:docMk/>
          <pc:sldMk cId="0" sldId="278"/>
        </pc:sldMkLst>
      </pc:sldChg>
      <pc:sldChg chg="delSp modSp mod ord modAnim modNotes">
        <pc:chgData name="Fan, Felicity" userId="699c1824-156f-4d74-a9f9-0732fa1c4358" providerId="ADAL" clId="{91CB0B7A-BF58-4743-83E9-3BEA8CE72A14}" dt="2025-05-26T13:33:06.253" v="4439"/>
        <pc:sldMkLst>
          <pc:docMk/>
          <pc:sldMk cId="0" sldId="279"/>
        </pc:sldMkLst>
        <pc:spChg chg="mod">
          <ac:chgData name="Fan, Felicity" userId="699c1824-156f-4d74-a9f9-0732fa1c4358" providerId="ADAL" clId="{91CB0B7A-BF58-4743-83E9-3BEA8CE72A14}" dt="2025-05-26T12:52:13.189" v="4195" actId="20577"/>
          <ac:spMkLst>
            <pc:docMk/>
            <pc:sldMk cId="0" sldId="279"/>
            <ac:spMk id="660" creationId="{00000000-0000-0000-0000-000000000000}"/>
          </ac:spMkLst>
        </pc:spChg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80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81"/>
        </pc:sldMkLst>
      </pc:sldChg>
      <pc:sldChg chg="addSp delSp modSp mod ord modAnim modNotes">
        <pc:chgData name="Fan, Felicity" userId="699c1824-156f-4d74-a9f9-0732fa1c4358" providerId="ADAL" clId="{91CB0B7A-BF58-4743-83E9-3BEA8CE72A14}" dt="2025-05-26T13:20:23.249" v="4323"/>
        <pc:sldMkLst>
          <pc:docMk/>
          <pc:sldMk cId="0" sldId="282"/>
        </pc:sldMkLst>
        <pc:spChg chg="mod">
          <ac:chgData name="Fan, Felicity" userId="699c1824-156f-4d74-a9f9-0732fa1c4358" providerId="ADAL" clId="{91CB0B7A-BF58-4743-83E9-3BEA8CE72A14}" dt="2025-05-24T18:13:30.744" v="3151" actId="113"/>
          <ac:spMkLst>
            <pc:docMk/>
            <pc:sldMk cId="0" sldId="282"/>
            <ac:spMk id="692" creationId="{00000000-0000-0000-0000-000000000000}"/>
          </ac:spMkLst>
        </pc:spChg>
        <pc:spChg chg="mod">
          <ac:chgData name="Fan, Felicity" userId="699c1824-156f-4d74-a9f9-0732fa1c4358" providerId="ADAL" clId="{91CB0B7A-BF58-4743-83E9-3BEA8CE72A14}" dt="2025-05-24T18:13:59.837" v="3160" actId="1076"/>
          <ac:spMkLst>
            <pc:docMk/>
            <pc:sldMk cId="0" sldId="282"/>
            <ac:spMk id="694" creationId="{00000000-0000-0000-0000-000000000000}"/>
          </ac:spMkLst>
        </pc:spChg>
        <pc:spChg chg="mod">
          <ac:chgData name="Fan, Felicity" userId="699c1824-156f-4d74-a9f9-0732fa1c4358" providerId="ADAL" clId="{91CB0B7A-BF58-4743-83E9-3BEA8CE72A14}" dt="2025-05-24T18:14:27.390" v="3168" actId="1076"/>
          <ac:spMkLst>
            <pc:docMk/>
            <pc:sldMk cId="0" sldId="282"/>
            <ac:spMk id="696" creationId="{00000000-0000-0000-0000-000000000000}"/>
          </ac:spMkLst>
        </pc:spChg>
        <pc:spChg chg="mod">
          <ac:chgData name="Fan, Felicity" userId="699c1824-156f-4d74-a9f9-0732fa1c4358" providerId="ADAL" clId="{91CB0B7A-BF58-4743-83E9-3BEA8CE72A14}" dt="2025-05-24T18:15:26.692" v="3183" actId="14100"/>
          <ac:spMkLst>
            <pc:docMk/>
            <pc:sldMk cId="0" sldId="282"/>
            <ac:spMk id="698" creationId="{00000000-0000-0000-0000-000000000000}"/>
          </ac:spMkLst>
        </pc:spChg>
        <pc:spChg chg="mod">
          <ac:chgData name="Fan, Felicity" userId="699c1824-156f-4d74-a9f9-0732fa1c4358" providerId="ADAL" clId="{91CB0B7A-BF58-4743-83E9-3BEA8CE72A14}" dt="2025-05-24T18:13:06.518" v="3145"/>
          <ac:spMkLst>
            <pc:docMk/>
            <pc:sldMk cId="0" sldId="282"/>
            <ac:spMk id="705" creationId="{00000000-0000-0000-0000-000000000000}"/>
          </ac:spMkLst>
        </pc:spChg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83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84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85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86"/>
        </pc:sldMkLst>
      </pc:sldChg>
      <pc:sldChg chg="del">
        <pc:chgData name="Fan, Felicity" userId="699c1824-156f-4d74-a9f9-0732fa1c4358" providerId="ADAL" clId="{91CB0B7A-BF58-4743-83E9-3BEA8CE72A14}" dt="2025-05-25T15:05:26.077" v="3727" actId="2696"/>
        <pc:sldMkLst>
          <pc:docMk/>
          <pc:sldMk cId="0" sldId="287"/>
        </pc:sldMkLst>
      </pc:sldChg>
      <pc:sldChg chg="del">
        <pc:chgData name="Fan, Felicity" userId="699c1824-156f-4d74-a9f9-0732fa1c4358" providerId="ADAL" clId="{91CB0B7A-BF58-4743-83E9-3BEA8CE72A14}" dt="2025-05-25T15:05:29.704" v="3728" actId="2696"/>
        <pc:sldMkLst>
          <pc:docMk/>
          <pc:sldMk cId="0" sldId="288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89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0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1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2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3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4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5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6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7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8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299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300"/>
        </pc:sldMkLst>
      </pc:sldChg>
      <pc:sldChg chg="addSp delSp del mod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301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302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303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304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305"/>
        </pc:sldMkLst>
      </pc:sldChg>
      <pc:sldChg chg="del">
        <pc:chgData name="Fan, Felicity" userId="699c1824-156f-4d74-a9f9-0732fa1c4358" providerId="ADAL" clId="{91CB0B7A-BF58-4743-83E9-3BEA8CE72A14}" dt="2025-05-26T13:10:42.254" v="4269" actId="2696"/>
        <pc:sldMkLst>
          <pc:docMk/>
          <pc:sldMk cId="0" sldId="306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07"/>
        </pc:sldMkLst>
      </pc:sldChg>
      <pc:sldChg chg="addSp delSp modSp del mod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08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09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10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11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12"/>
        </pc:sldMkLst>
      </pc:sldChg>
      <pc:sldChg chg="addSp delSp modSp mod ord delAnim">
        <pc:chgData name="Fan, Felicity" userId="699c1824-156f-4d74-a9f9-0732fa1c4358" providerId="ADAL" clId="{91CB0B7A-BF58-4743-83E9-3BEA8CE72A14}" dt="2025-05-26T13:12:59.849" v="4289" actId="34135"/>
        <pc:sldMkLst>
          <pc:docMk/>
          <pc:sldMk cId="0" sldId="313"/>
        </pc:sldMkLst>
        <pc:spChg chg="add del mod">
          <ac:chgData name="Fan, Felicity" userId="699c1824-156f-4d74-a9f9-0732fa1c4358" providerId="ADAL" clId="{91CB0B7A-BF58-4743-83E9-3BEA8CE72A14}" dt="2025-05-26T13:11:55.019" v="4275" actId="478"/>
          <ac:spMkLst>
            <pc:docMk/>
            <pc:sldMk cId="0" sldId="313"/>
            <ac:spMk id="3" creationId="{E720DE8E-1D05-69CC-746B-AC11A5E85737}"/>
          </ac:spMkLst>
        </pc:spChg>
        <pc:spChg chg="add del mod">
          <ac:chgData name="Fan, Felicity" userId="699c1824-156f-4d74-a9f9-0732fa1c4358" providerId="ADAL" clId="{91CB0B7A-BF58-4743-83E9-3BEA8CE72A14}" dt="2025-05-26T13:11:55.019" v="4275" actId="478"/>
          <ac:spMkLst>
            <pc:docMk/>
            <pc:sldMk cId="0" sldId="313"/>
            <ac:spMk id="5" creationId="{F390676F-909E-975A-FDEF-F7462848AD34}"/>
          </ac:spMkLst>
        </pc:spChg>
        <pc:spChg chg="add del mod">
          <ac:chgData name="Fan, Felicity" userId="699c1824-156f-4d74-a9f9-0732fa1c4358" providerId="ADAL" clId="{91CB0B7A-BF58-4743-83E9-3BEA8CE72A14}" dt="2025-05-26T13:11:56.948" v="4276" actId="478"/>
          <ac:spMkLst>
            <pc:docMk/>
            <pc:sldMk cId="0" sldId="313"/>
            <ac:spMk id="7" creationId="{0D64B9F3-1E06-6A08-2D12-FF3C18309867}"/>
          </ac:spMkLst>
        </pc:spChg>
        <pc:spChg chg="add mod">
          <ac:chgData name="Fan, Felicity" userId="699c1824-156f-4d74-a9f9-0732fa1c4358" providerId="ADAL" clId="{91CB0B7A-BF58-4743-83E9-3BEA8CE72A14}" dt="2025-05-26T13:12:59.849" v="4289" actId="34135"/>
          <ac:spMkLst>
            <pc:docMk/>
            <pc:sldMk cId="0" sldId="313"/>
            <ac:spMk id="8" creationId="{8104C598-389E-8BA3-927B-1DF6673BDAF5}"/>
          </ac:spMkLst>
        </pc:spChg>
        <pc:spChg chg="mod">
          <ac:chgData name="Fan, Felicity" userId="699c1824-156f-4d74-a9f9-0732fa1c4358" providerId="ADAL" clId="{91CB0B7A-BF58-4743-83E9-3BEA8CE72A14}" dt="2025-05-26T13:12:16.528" v="4285" actId="403"/>
          <ac:spMkLst>
            <pc:docMk/>
            <pc:sldMk cId="0" sldId="313"/>
            <ac:spMk id="1471" creationId="{00000000-0000-0000-0000-000000000000}"/>
          </ac:spMkLst>
        </pc:spChg>
        <pc:spChg chg="del">
          <ac:chgData name="Fan, Felicity" userId="699c1824-156f-4d74-a9f9-0732fa1c4358" providerId="ADAL" clId="{91CB0B7A-BF58-4743-83E9-3BEA8CE72A14}" dt="2025-05-26T13:11:50.188" v="4274" actId="478"/>
          <ac:spMkLst>
            <pc:docMk/>
            <pc:sldMk cId="0" sldId="313"/>
            <ac:spMk id="1472" creationId="{00000000-0000-0000-0000-000000000000}"/>
          </ac:spMkLst>
        </pc:spChg>
        <pc:spChg chg="del">
          <ac:chgData name="Fan, Felicity" userId="699c1824-156f-4d74-a9f9-0732fa1c4358" providerId="ADAL" clId="{91CB0B7A-BF58-4743-83E9-3BEA8CE72A14}" dt="2025-05-26T13:11:55.019" v="4275" actId="478"/>
          <ac:spMkLst>
            <pc:docMk/>
            <pc:sldMk cId="0" sldId="313"/>
            <ac:spMk id="1473" creationId="{00000000-0000-0000-0000-000000000000}"/>
          </ac:spMkLst>
        </pc:spChg>
        <pc:spChg chg="del">
          <ac:chgData name="Fan, Felicity" userId="699c1824-156f-4d74-a9f9-0732fa1c4358" providerId="ADAL" clId="{91CB0B7A-BF58-4743-83E9-3BEA8CE72A14}" dt="2025-05-26T13:11:50.188" v="4274" actId="478"/>
          <ac:spMkLst>
            <pc:docMk/>
            <pc:sldMk cId="0" sldId="313"/>
            <ac:spMk id="1474" creationId="{00000000-0000-0000-0000-000000000000}"/>
          </ac:spMkLst>
        </pc:spChg>
        <pc:spChg chg="del">
          <ac:chgData name="Fan, Felicity" userId="699c1824-156f-4d74-a9f9-0732fa1c4358" providerId="ADAL" clId="{91CB0B7A-BF58-4743-83E9-3BEA8CE72A14}" dt="2025-05-26T13:11:50.188" v="4274" actId="478"/>
          <ac:spMkLst>
            <pc:docMk/>
            <pc:sldMk cId="0" sldId="313"/>
            <ac:spMk id="1475" creationId="{00000000-0000-0000-0000-000000000000}"/>
          </ac:spMkLst>
        </pc:spChg>
        <pc:grpChg chg="del">
          <ac:chgData name="Fan, Felicity" userId="699c1824-156f-4d74-a9f9-0732fa1c4358" providerId="ADAL" clId="{91CB0B7A-BF58-4743-83E9-3BEA8CE72A14}" dt="2025-05-26T13:11:50.188" v="4274" actId="478"/>
          <ac:grpSpMkLst>
            <pc:docMk/>
            <pc:sldMk cId="0" sldId="313"/>
            <ac:grpSpMk id="1476" creationId="{00000000-0000-0000-0000-000000000000}"/>
          </ac:grpSpMkLst>
        </pc:grpChg>
        <pc:grpChg chg="del">
          <ac:chgData name="Fan, Felicity" userId="699c1824-156f-4d74-a9f9-0732fa1c4358" providerId="ADAL" clId="{91CB0B7A-BF58-4743-83E9-3BEA8CE72A14}" dt="2025-05-26T13:11:50.188" v="4274" actId="478"/>
          <ac:grpSpMkLst>
            <pc:docMk/>
            <pc:sldMk cId="0" sldId="313"/>
            <ac:grpSpMk id="1481" creationId="{00000000-0000-0000-0000-000000000000}"/>
          </ac:grpSpMkLst>
        </pc:grpChg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14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15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16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17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18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19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0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1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2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3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4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5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6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7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8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29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0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1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2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3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4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5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6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7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8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39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40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41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42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43"/>
        </pc:sldMkLst>
      </pc:sldChg>
      <pc:sldChg chg="del">
        <pc:chgData name="Fan, Felicity" userId="699c1824-156f-4d74-a9f9-0732fa1c4358" providerId="ADAL" clId="{91CB0B7A-BF58-4743-83E9-3BEA8CE72A14}" dt="2025-05-26T13:11:35.264" v="4272" actId="2696"/>
        <pc:sldMkLst>
          <pc:docMk/>
          <pc:sldMk cId="0" sldId="344"/>
        </pc:sldMkLst>
      </pc:sldChg>
      <pc:sldChg chg="add del ord modNotes">
        <pc:chgData name="Fan, Felicity" userId="699c1824-156f-4d74-a9f9-0732fa1c4358" providerId="ADAL" clId="{91CB0B7A-BF58-4743-83E9-3BEA8CE72A14}" dt="2025-05-25T15:08:36.597" v="3739" actId="2696"/>
        <pc:sldMkLst>
          <pc:docMk/>
          <pc:sldMk cId="1072818604" sldId="345"/>
        </pc:sldMkLst>
      </pc:sldChg>
      <pc:sldChg chg="modSp add mod ord modAnim modNotes">
        <pc:chgData name="Fan, Felicity" userId="699c1824-156f-4d74-a9f9-0732fa1c4358" providerId="ADAL" clId="{91CB0B7A-BF58-4743-83E9-3BEA8CE72A14}" dt="2025-05-26T13:37:14.583" v="4444"/>
        <pc:sldMkLst>
          <pc:docMk/>
          <pc:sldMk cId="2092259807" sldId="346"/>
        </pc:sldMkLst>
        <pc:spChg chg="mod">
          <ac:chgData name="Fan, Felicity" userId="699c1824-156f-4d74-a9f9-0732fa1c4358" providerId="ADAL" clId="{91CB0B7A-BF58-4743-83E9-3BEA8CE72A14}" dt="2025-05-23T12:56:49.365" v="1457"/>
          <ac:spMkLst>
            <pc:docMk/>
            <pc:sldMk cId="2092259807" sldId="346"/>
            <ac:spMk id="531" creationId="{CEB382A2-52AC-7A30-18BD-06A41F78CAE7}"/>
          </ac:spMkLst>
        </pc:spChg>
        <pc:spChg chg="mod">
          <ac:chgData name="Fan, Felicity" userId="699c1824-156f-4d74-a9f9-0732fa1c4358" providerId="ADAL" clId="{91CB0B7A-BF58-4743-83E9-3BEA8CE72A14}" dt="2025-05-23T12:56:24.234" v="1456" actId="20577"/>
          <ac:spMkLst>
            <pc:docMk/>
            <pc:sldMk cId="2092259807" sldId="346"/>
            <ac:spMk id="532" creationId="{0F1C1DDD-8421-5BDE-AC9F-00DE6670D582}"/>
          </ac:spMkLst>
        </pc:spChg>
        <pc:cxnChg chg="mod">
          <ac:chgData name="Fan, Felicity" userId="699c1824-156f-4d74-a9f9-0732fa1c4358" providerId="ADAL" clId="{91CB0B7A-BF58-4743-83E9-3BEA8CE72A14}" dt="2025-05-23T09:21:09.021" v="44" actId="1076"/>
          <ac:cxnSpMkLst>
            <pc:docMk/>
            <pc:sldMk cId="2092259807" sldId="346"/>
            <ac:cxnSpMk id="533" creationId="{90AAA35D-0B46-6731-47EA-7AF99A748CE9}"/>
          </ac:cxnSpMkLst>
        </pc:cxnChg>
      </pc:sldChg>
      <pc:sldChg chg="addSp delSp modSp add mod modAnim">
        <pc:chgData name="Fan, Felicity" userId="699c1824-156f-4d74-a9f9-0732fa1c4358" providerId="ADAL" clId="{91CB0B7A-BF58-4743-83E9-3BEA8CE72A14}" dt="2025-05-27T09:26:37.326" v="4534"/>
        <pc:sldMkLst>
          <pc:docMk/>
          <pc:sldMk cId="3590868466" sldId="347"/>
        </pc:sldMkLst>
        <pc:spChg chg="mod">
          <ac:chgData name="Fan, Felicity" userId="699c1824-156f-4d74-a9f9-0732fa1c4358" providerId="ADAL" clId="{91CB0B7A-BF58-4743-83E9-3BEA8CE72A14}" dt="2025-05-23T13:43:16.793" v="1978" actId="20577"/>
          <ac:spMkLst>
            <pc:docMk/>
            <pc:sldMk cId="3590868466" sldId="347"/>
            <ac:spMk id="507" creationId="{62A2FC84-8E9E-A288-C123-FD6179D0A147}"/>
          </ac:spMkLst>
        </pc:spChg>
        <pc:picChg chg="add mod">
          <ac:chgData name="Fan, Felicity" userId="699c1824-156f-4d74-a9f9-0732fa1c4358" providerId="ADAL" clId="{91CB0B7A-BF58-4743-83E9-3BEA8CE72A14}" dt="2025-05-23T09:39:59.670" v="330" actId="1076"/>
          <ac:picMkLst>
            <pc:docMk/>
            <pc:sldMk cId="3590868466" sldId="347"/>
            <ac:picMk id="2050" creationId="{277EBEEA-F034-A8EA-BE0B-8EC165662560}"/>
          </ac:picMkLst>
        </pc:picChg>
      </pc:sldChg>
      <pc:sldChg chg="addSp delSp modSp add mod ord modAnim">
        <pc:chgData name="Fan, Felicity" userId="699c1824-156f-4d74-a9f9-0732fa1c4358" providerId="ADAL" clId="{91CB0B7A-BF58-4743-83E9-3BEA8CE72A14}" dt="2025-05-27T09:26:31.037" v="4532"/>
        <pc:sldMkLst>
          <pc:docMk/>
          <pc:sldMk cId="1266699169" sldId="348"/>
        </pc:sldMkLst>
        <pc:spChg chg="mod">
          <ac:chgData name="Fan, Felicity" userId="699c1824-156f-4d74-a9f9-0732fa1c4358" providerId="ADAL" clId="{91CB0B7A-BF58-4743-83E9-3BEA8CE72A14}" dt="2025-05-23T09:56:18.357" v="628" actId="404"/>
          <ac:spMkLst>
            <pc:docMk/>
            <pc:sldMk cId="1266699169" sldId="348"/>
            <ac:spMk id="507" creationId="{2658979A-3CC4-1F01-6C88-EF98857DED62}"/>
          </ac:spMkLst>
        </pc:spChg>
        <pc:picChg chg="add mod">
          <ac:chgData name="Fan, Felicity" userId="699c1824-156f-4d74-a9f9-0732fa1c4358" providerId="ADAL" clId="{91CB0B7A-BF58-4743-83E9-3BEA8CE72A14}" dt="2025-05-23T09:53:04.212" v="548" actId="1076"/>
          <ac:picMkLst>
            <pc:docMk/>
            <pc:sldMk cId="1266699169" sldId="348"/>
            <ac:picMk id="3074" creationId="{76C10C13-26C3-6540-90FC-9E287CC5DAA3}"/>
          </ac:picMkLst>
        </pc:picChg>
      </pc:sldChg>
      <pc:sldChg chg="modSp add del mod">
        <pc:chgData name="Fan, Felicity" userId="699c1824-156f-4d74-a9f9-0732fa1c4358" providerId="ADAL" clId="{91CB0B7A-BF58-4743-83E9-3BEA8CE72A14}" dt="2025-05-23T09:58:44.087" v="649" actId="2696"/>
        <pc:sldMkLst>
          <pc:docMk/>
          <pc:sldMk cId="2246648805" sldId="349"/>
        </pc:sldMkLst>
      </pc:sldChg>
      <pc:sldChg chg="add del ord">
        <pc:chgData name="Fan, Felicity" userId="699c1824-156f-4d74-a9f9-0732fa1c4358" providerId="ADAL" clId="{91CB0B7A-BF58-4743-83E9-3BEA8CE72A14}" dt="2025-05-26T13:10:42.254" v="4269" actId="2696"/>
        <pc:sldMkLst>
          <pc:docMk/>
          <pc:sldMk cId="3414580346" sldId="349"/>
        </pc:sldMkLst>
      </pc:sldChg>
      <pc:sldChg chg="addSp delSp modSp add del mod ord">
        <pc:chgData name="Fan, Felicity" userId="699c1824-156f-4d74-a9f9-0732fa1c4358" providerId="ADAL" clId="{91CB0B7A-BF58-4743-83E9-3BEA8CE72A14}" dt="2025-05-23T14:08:27.289" v="2151" actId="2696"/>
        <pc:sldMkLst>
          <pc:docMk/>
          <pc:sldMk cId="840713531" sldId="350"/>
        </pc:sldMkLst>
      </pc:sldChg>
      <pc:sldChg chg="add del">
        <pc:chgData name="Fan, Felicity" userId="699c1824-156f-4d74-a9f9-0732fa1c4358" providerId="ADAL" clId="{91CB0B7A-BF58-4743-83E9-3BEA8CE72A14}" dt="2025-05-23T10:47:38.785" v="858" actId="2696"/>
        <pc:sldMkLst>
          <pc:docMk/>
          <pc:sldMk cId="941687450" sldId="351"/>
        </pc:sldMkLst>
      </pc:sldChg>
      <pc:sldChg chg="add del">
        <pc:chgData name="Fan, Felicity" userId="699c1824-156f-4d74-a9f9-0732fa1c4358" providerId="ADAL" clId="{91CB0B7A-BF58-4743-83E9-3BEA8CE72A14}" dt="2025-05-23T11:06:20.161" v="1104" actId="2696"/>
        <pc:sldMkLst>
          <pc:docMk/>
          <pc:sldMk cId="4169346904" sldId="351"/>
        </pc:sldMkLst>
      </pc:sldChg>
      <pc:sldChg chg="delSp add del">
        <pc:chgData name="Fan, Felicity" userId="699c1824-156f-4d74-a9f9-0732fa1c4358" providerId="ADAL" clId="{91CB0B7A-BF58-4743-83E9-3BEA8CE72A14}" dt="2025-05-23T11:06:20.161" v="1104" actId="2696"/>
        <pc:sldMkLst>
          <pc:docMk/>
          <pc:sldMk cId="1223129442" sldId="352"/>
        </pc:sldMkLst>
      </pc:sldChg>
      <pc:sldChg chg="addSp delSp modSp add mod ord modAnim">
        <pc:chgData name="Fan, Felicity" userId="699c1824-156f-4d74-a9f9-0732fa1c4358" providerId="ADAL" clId="{91CB0B7A-BF58-4743-83E9-3BEA8CE72A14}" dt="2025-05-27T09:26:48.632" v="4538"/>
        <pc:sldMkLst>
          <pc:docMk/>
          <pc:sldMk cId="2678341463" sldId="353"/>
        </pc:sldMkLst>
        <pc:spChg chg="mod">
          <ac:chgData name="Fan, Felicity" userId="699c1824-156f-4d74-a9f9-0732fa1c4358" providerId="ADAL" clId="{91CB0B7A-BF58-4743-83E9-3BEA8CE72A14}" dt="2025-05-23T11:06:01.183" v="1103" actId="1076"/>
          <ac:spMkLst>
            <pc:docMk/>
            <pc:sldMk cId="2678341463" sldId="353"/>
            <ac:spMk id="8" creationId="{ED993077-D4F0-2121-4ACA-00AF4886A317}"/>
          </ac:spMkLst>
        </pc:spChg>
        <pc:picChg chg="add mod">
          <ac:chgData name="Fan, Felicity" userId="699c1824-156f-4d74-a9f9-0732fa1c4358" providerId="ADAL" clId="{91CB0B7A-BF58-4743-83E9-3BEA8CE72A14}" dt="2025-05-23T11:05:08.211" v="1056" actId="1076"/>
          <ac:picMkLst>
            <pc:docMk/>
            <pc:sldMk cId="2678341463" sldId="353"/>
            <ac:picMk id="8196" creationId="{EA209C53-F52A-CEE1-FB65-5F6E52F9923B}"/>
          </ac:picMkLst>
        </pc:picChg>
      </pc:sldChg>
      <pc:sldChg chg="addSp delSp modSp add mod ord">
        <pc:chgData name="Fan, Felicity" userId="699c1824-156f-4d74-a9f9-0732fa1c4358" providerId="ADAL" clId="{91CB0B7A-BF58-4743-83E9-3BEA8CE72A14}" dt="2025-05-23T11:08:26.427" v="1118"/>
        <pc:sldMkLst>
          <pc:docMk/>
          <pc:sldMk cId="3107930951" sldId="354"/>
        </pc:sldMkLst>
        <pc:spChg chg="mod">
          <ac:chgData name="Fan, Felicity" userId="699c1824-156f-4d74-a9f9-0732fa1c4358" providerId="ADAL" clId="{91CB0B7A-BF58-4743-83E9-3BEA8CE72A14}" dt="2025-05-23T11:08:05.938" v="1113" actId="20577"/>
          <ac:spMkLst>
            <pc:docMk/>
            <pc:sldMk cId="3107930951" sldId="354"/>
            <ac:spMk id="624" creationId="{560E8EC8-454E-0B7C-5E71-D526F7B68FE7}"/>
          </ac:spMkLst>
        </pc:spChg>
        <pc:cxnChg chg="mod">
          <ac:chgData name="Fan, Felicity" userId="699c1824-156f-4d74-a9f9-0732fa1c4358" providerId="ADAL" clId="{91CB0B7A-BF58-4743-83E9-3BEA8CE72A14}" dt="2025-05-23T11:08:17.014" v="1116" actId="1076"/>
          <ac:cxnSpMkLst>
            <pc:docMk/>
            <pc:sldMk cId="3107930951" sldId="354"/>
            <ac:cxnSpMk id="627" creationId="{42EC575D-7740-801C-7466-9CFE3F440C41}"/>
          </ac:cxnSpMkLst>
        </pc:cxnChg>
      </pc:sldChg>
      <pc:sldChg chg="addSp delSp modSp add del ord modNotes">
        <pc:chgData name="Fan, Felicity" userId="699c1824-156f-4d74-a9f9-0732fa1c4358" providerId="ADAL" clId="{91CB0B7A-BF58-4743-83E9-3BEA8CE72A14}" dt="2025-05-26T13:10:29.756" v="4268" actId="2696"/>
        <pc:sldMkLst>
          <pc:docMk/>
          <pc:sldMk cId="1611764356" sldId="355"/>
        </pc:sldMkLst>
      </pc:sldChg>
      <pc:sldChg chg="addSp delSp modSp add del ord modNotes">
        <pc:chgData name="Fan, Felicity" userId="699c1824-156f-4d74-a9f9-0732fa1c4358" providerId="ADAL" clId="{91CB0B7A-BF58-4743-83E9-3BEA8CE72A14}" dt="2025-05-26T13:10:29.756" v="4268" actId="2696"/>
        <pc:sldMkLst>
          <pc:docMk/>
          <pc:sldMk cId="960995526" sldId="356"/>
        </pc:sldMkLst>
      </pc:sldChg>
      <pc:sldChg chg="add del">
        <pc:chgData name="Fan, Felicity" userId="699c1824-156f-4d74-a9f9-0732fa1c4358" providerId="ADAL" clId="{91CB0B7A-BF58-4743-83E9-3BEA8CE72A14}" dt="2025-05-23T11:10:54.157" v="1131"/>
        <pc:sldMkLst>
          <pc:docMk/>
          <pc:sldMk cId="1222270314" sldId="357"/>
        </pc:sldMkLst>
      </pc:sldChg>
      <pc:sldChg chg="add del">
        <pc:chgData name="Fan, Felicity" userId="699c1824-156f-4d74-a9f9-0732fa1c4358" providerId="ADAL" clId="{91CB0B7A-BF58-4743-83E9-3BEA8CE72A14}" dt="2025-05-26T13:10:42.254" v="4269" actId="2696"/>
        <pc:sldMkLst>
          <pc:docMk/>
          <pc:sldMk cId="1814242087" sldId="357"/>
        </pc:sldMkLst>
      </pc:sldChg>
      <pc:sldChg chg="addSp delSp modSp add mod ord setBg modAnim modNotes">
        <pc:chgData name="Fan, Felicity" userId="699c1824-156f-4d74-a9f9-0732fa1c4358" providerId="ADAL" clId="{91CB0B7A-BF58-4743-83E9-3BEA8CE72A14}" dt="2025-05-26T13:19:52.973" v="4320"/>
        <pc:sldMkLst>
          <pc:docMk/>
          <pc:sldMk cId="3568913300" sldId="358"/>
        </pc:sldMkLst>
        <pc:spChg chg="add mod">
          <ac:chgData name="Fan, Felicity" userId="699c1824-156f-4d74-a9f9-0732fa1c4358" providerId="ADAL" clId="{91CB0B7A-BF58-4743-83E9-3BEA8CE72A14}" dt="2025-05-23T12:34:40.877" v="1279" actId="1076"/>
          <ac:spMkLst>
            <pc:docMk/>
            <pc:sldMk cId="3568913300" sldId="358"/>
            <ac:spMk id="8" creationId="{51DBA642-4E29-FF93-9691-A09EF6EDC0DC}"/>
          </ac:spMkLst>
        </pc:spChg>
        <pc:spChg chg="add mod">
          <ac:chgData name="Fan, Felicity" userId="699c1824-156f-4d74-a9f9-0732fa1c4358" providerId="ADAL" clId="{91CB0B7A-BF58-4743-83E9-3BEA8CE72A14}" dt="2025-05-23T12:34:40.877" v="1279" actId="1076"/>
          <ac:spMkLst>
            <pc:docMk/>
            <pc:sldMk cId="3568913300" sldId="358"/>
            <ac:spMk id="9" creationId="{D20DB30C-88E5-70F8-A197-E819E166329E}"/>
          </ac:spMkLst>
        </pc:spChg>
        <pc:spChg chg="add mod">
          <ac:chgData name="Fan, Felicity" userId="699c1824-156f-4d74-a9f9-0732fa1c4358" providerId="ADAL" clId="{91CB0B7A-BF58-4743-83E9-3BEA8CE72A14}" dt="2025-05-23T12:34:40.877" v="1279" actId="1076"/>
          <ac:spMkLst>
            <pc:docMk/>
            <pc:sldMk cId="3568913300" sldId="358"/>
            <ac:spMk id="10" creationId="{7209027C-1D9B-554C-A023-7AE1567E75A3}"/>
          </ac:spMkLst>
        </pc:spChg>
        <pc:spChg chg="add mod">
          <ac:chgData name="Fan, Felicity" userId="699c1824-156f-4d74-a9f9-0732fa1c4358" providerId="ADAL" clId="{91CB0B7A-BF58-4743-83E9-3BEA8CE72A14}" dt="2025-05-23T12:34:40.877" v="1279" actId="1076"/>
          <ac:spMkLst>
            <pc:docMk/>
            <pc:sldMk cId="3568913300" sldId="358"/>
            <ac:spMk id="11" creationId="{699C9C88-09AA-1DA6-5D4E-7DD1629FA25F}"/>
          </ac:spMkLst>
        </pc:spChg>
        <pc:spChg chg="add mod">
          <ac:chgData name="Fan, Felicity" userId="699c1824-156f-4d74-a9f9-0732fa1c4358" providerId="ADAL" clId="{91CB0B7A-BF58-4743-83E9-3BEA8CE72A14}" dt="2025-05-23T12:42:35.495" v="1371" actId="1036"/>
          <ac:spMkLst>
            <pc:docMk/>
            <pc:sldMk cId="3568913300" sldId="358"/>
            <ac:spMk id="13" creationId="{35166D75-A47D-753A-03E6-027DCD66AC48}"/>
          </ac:spMkLst>
        </pc:spChg>
        <pc:spChg chg="add mod">
          <ac:chgData name="Fan, Felicity" userId="699c1824-156f-4d74-a9f9-0732fa1c4358" providerId="ADAL" clId="{91CB0B7A-BF58-4743-83E9-3BEA8CE72A14}" dt="2025-05-23T12:34:40.877" v="1279" actId="1076"/>
          <ac:spMkLst>
            <pc:docMk/>
            <pc:sldMk cId="3568913300" sldId="358"/>
            <ac:spMk id="14" creationId="{20E51DA0-A2FF-C854-6BA8-6499AE3B1A43}"/>
          </ac:spMkLst>
        </pc:spChg>
        <pc:spChg chg="add 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8" creationId="{D498909E-84C7-0319-CB25-A908E9B0F222}"/>
          </ac:spMkLst>
        </pc:spChg>
        <pc:spChg chg="mod">
          <ac:chgData name="Fan, Felicity" userId="699c1824-156f-4d74-a9f9-0732fa1c4358" providerId="ADAL" clId="{91CB0B7A-BF58-4743-83E9-3BEA8CE72A14}" dt="2025-05-23T11:13:53.715" v="1162" actId="404"/>
          <ac:spMkLst>
            <pc:docMk/>
            <pc:sldMk cId="3568913300" sldId="358"/>
            <ac:spMk id="1428" creationId="{F89E544C-D955-059F-BE59-F39392085C97}"/>
          </ac:spMkLst>
        </pc:spChg>
        <pc:spChg chg="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430" creationId="{CFEE873F-D521-1400-5F43-AF89A9115EA1}"/>
          </ac:spMkLst>
        </pc:spChg>
        <pc:spChg chg="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432" creationId="{F4313771-A7DB-5DEB-EEB4-5F3B4E92C391}"/>
          </ac:spMkLst>
        </pc:spChg>
        <pc:spChg chg="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434" creationId="{11CB653F-5B02-2472-4396-60F4E0275ED9}"/>
          </ac:spMkLst>
        </pc:spChg>
        <pc:spChg chg="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436" creationId="{B72FE2D7-83BA-9097-6A35-5D245F544D96}"/>
          </ac:spMkLst>
        </pc:spChg>
        <pc:spChg chg="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437" creationId="{315541D6-8989-DFDF-D4A2-6021F9DD2ADE}"/>
          </ac:spMkLst>
        </pc:spChg>
        <pc:spChg chg="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438" creationId="{72733278-3362-2DD8-AEA7-9FECC46F5B12}"/>
          </ac:spMkLst>
        </pc:spChg>
        <pc:spChg chg="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439" creationId="{5DA0769F-B15E-0D3F-C5E7-8A64C07DEEBB}"/>
          </ac:spMkLst>
        </pc:spChg>
        <pc:spChg chg="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440" creationId="{1E9784A3-42A3-85EC-8269-6938A14599B3}"/>
          </ac:spMkLst>
        </pc:spChg>
        <pc:spChg chg="mod">
          <ac:chgData name="Fan, Felicity" userId="699c1824-156f-4d74-a9f9-0732fa1c4358" providerId="ADAL" clId="{91CB0B7A-BF58-4743-83E9-3BEA8CE72A14}" dt="2025-05-23T12:42:15.453" v="1368" actId="1076"/>
          <ac:spMkLst>
            <pc:docMk/>
            <pc:sldMk cId="3568913300" sldId="358"/>
            <ac:spMk id="1441" creationId="{55FD3561-1CB9-F5DF-CCF7-A75E5EC5E057}"/>
          </ac:spMkLst>
        </pc:spChg>
        <pc:cxnChg chg="add mod">
          <ac:chgData name="Fan, Felicity" userId="699c1824-156f-4d74-a9f9-0732fa1c4358" providerId="ADAL" clId="{91CB0B7A-BF58-4743-83E9-3BEA8CE72A14}" dt="2025-05-23T12:34:40.877" v="1279" actId="1076"/>
          <ac:cxnSpMkLst>
            <pc:docMk/>
            <pc:sldMk cId="3568913300" sldId="358"/>
            <ac:cxnSpMk id="12" creationId="{58808FB3-C150-4AA8-592F-0A5B613CC881}"/>
          </ac:cxnSpMkLst>
        </pc:cxnChg>
        <pc:cxnChg chg="add mod">
          <ac:chgData name="Fan, Felicity" userId="699c1824-156f-4d74-a9f9-0732fa1c4358" providerId="ADAL" clId="{91CB0B7A-BF58-4743-83E9-3BEA8CE72A14}" dt="2025-05-23T12:34:40.877" v="1279" actId="1076"/>
          <ac:cxnSpMkLst>
            <pc:docMk/>
            <pc:sldMk cId="3568913300" sldId="358"/>
            <ac:cxnSpMk id="15" creationId="{8DD865F1-A1E3-79D9-F74A-66DBC6313A82}"/>
          </ac:cxnSpMkLst>
        </pc:cxnChg>
        <pc:cxnChg chg="add mod">
          <ac:chgData name="Fan, Felicity" userId="699c1824-156f-4d74-a9f9-0732fa1c4358" providerId="ADAL" clId="{91CB0B7A-BF58-4743-83E9-3BEA8CE72A14}" dt="2025-05-23T12:34:46.885" v="1280"/>
          <ac:cxnSpMkLst>
            <pc:docMk/>
            <pc:sldMk cId="3568913300" sldId="358"/>
            <ac:cxnSpMk id="16" creationId="{0D8CC541-EEBA-B0E7-3405-465F56B5761B}"/>
          </ac:cxnSpMkLst>
        </pc:cxnChg>
      </pc:sldChg>
      <pc:sldChg chg="addSp delSp modSp add mod modAnim modNotesTx">
        <pc:chgData name="Fan, Felicity" userId="699c1824-156f-4d74-a9f9-0732fa1c4358" providerId="ADAL" clId="{91CB0B7A-BF58-4743-83E9-3BEA8CE72A14}" dt="2025-05-26T13:37:26.736" v="4446"/>
        <pc:sldMkLst>
          <pc:docMk/>
          <pc:sldMk cId="3425938721" sldId="359"/>
        </pc:sldMkLst>
        <pc:spChg chg="add mod">
          <ac:chgData name="Fan, Felicity" userId="699c1824-156f-4d74-a9f9-0732fa1c4358" providerId="ADAL" clId="{91CB0B7A-BF58-4743-83E9-3BEA8CE72A14}" dt="2025-05-23T12:46:56.427" v="1398" actId="1076"/>
          <ac:spMkLst>
            <pc:docMk/>
            <pc:sldMk cId="3425938721" sldId="359"/>
            <ac:spMk id="13" creationId="{98710AEE-CBCB-C0EA-D1C7-8B26BDA9BA60}"/>
          </ac:spMkLst>
        </pc:spChg>
        <pc:spChg chg="add mod">
          <ac:chgData name="Fan, Felicity" userId="699c1824-156f-4d74-a9f9-0732fa1c4358" providerId="ADAL" clId="{91CB0B7A-BF58-4743-83E9-3BEA8CE72A14}" dt="2025-05-23T12:47:05.195" v="1403" actId="1036"/>
          <ac:spMkLst>
            <pc:docMk/>
            <pc:sldMk cId="3425938721" sldId="359"/>
            <ac:spMk id="15" creationId="{78A32384-2B10-C5F8-591E-5B92321E690E}"/>
          </ac:spMkLst>
        </pc:spChg>
        <pc:graphicFrameChg chg="add mod modGraphic">
          <ac:chgData name="Fan, Felicity" userId="699c1824-156f-4d74-a9f9-0732fa1c4358" providerId="ADAL" clId="{91CB0B7A-BF58-4743-83E9-3BEA8CE72A14}" dt="2025-05-23T12:46:42.032" v="1396" actId="1076"/>
          <ac:graphicFrameMkLst>
            <pc:docMk/>
            <pc:sldMk cId="3425938721" sldId="359"/>
            <ac:graphicFrameMk id="11" creationId="{55264DAF-8BD0-806A-6BE3-BAC2E5E65C6F}"/>
          </ac:graphicFrameMkLst>
        </pc:graphicFrameChg>
      </pc:sldChg>
      <pc:sldChg chg="addSp delSp modSp add mod modAnim">
        <pc:chgData name="Fan, Felicity" userId="699c1824-156f-4d74-a9f9-0732fa1c4358" providerId="ADAL" clId="{91CB0B7A-BF58-4743-83E9-3BEA8CE72A14}" dt="2025-05-26T13:37:23.044" v="4445"/>
        <pc:sldMkLst>
          <pc:docMk/>
          <pc:sldMk cId="2160917393" sldId="360"/>
        </pc:sldMkLst>
        <pc:spChg chg="add mod">
          <ac:chgData name="Fan, Felicity" userId="699c1824-156f-4d74-a9f9-0732fa1c4358" providerId="ADAL" clId="{91CB0B7A-BF58-4743-83E9-3BEA8CE72A14}" dt="2025-05-23T16:02:17.709" v="2861" actId="1076"/>
          <ac:spMkLst>
            <pc:docMk/>
            <pc:sldMk cId="2160917393" sldId="360"/>
            <ac:spMk id="4" creationId="{395D8CE5-C826-AE77-1A88-682E112BB5D2}"/>
          </ac:spMkLst>
        </pc:spChg>
        <pc:picChg chg="add mod">
          <ac:chgData name="Fan, Felicity" userId="699c1824-156f-4d74-a9f9-0732fa1c4358" providerId="ADAL" clId="{91CB0B7A-BF58-4743-83E9-3BEA8CE72A14}" dt="2025-05-23T16:02:23.281" v="2862" actId="1076"/>
          <ac:picMkLst>
            <pc:docMk/>
            <pc:sldMk cId="2160917393" sldId="360"/>
            <ac:picMk id="12290" creationId="{0E597F00-17E0-C8EC-DE25-CAC93F51390D}"/>
          </ac:picMkLst>
        </pc:picChg>
      </pc:sldChg>
      <pc:sldChg chg="addSp delSp modSp add mod ord setBg modNotes modNotesTx">
        <pc:chgData name="Fan, Felicity" userId="699c1824-156f-4d74-a9f9-0732fa1c4358" providerId="ADAL" clId="{91CB0B7A-BF58-4743-83E9-3BEA8CE72A14}" dt="2025-05-26T13:20:43.634" v="4324" actId="1076"/>
        <pc:sldMkLst>
          <pc:docMk/>
          <pc:sldMk cId="2470168435" sldId="361"/>
        </pc:sldMkLst>
        <pc:spChg chg="add mod">
          <ac:chgData name="Fan, Felicity" userId="699c1824-156f-4d74-a9f9-0732fa1c4358" providerId="ADAL" clId="{91CB0B7A-BF58-4743-83E9-3BEA8CE72A14}" dt="2025-05-23T16:02:09.369" v="2860" actId="404"/>
          <ac:spMkLst>
            <pc:docMk/>
            <pc:sldMk cId="2470168435" sldId="361"/>
            <ac:spMk id="2" creationId="{6324F3EA-F482-A633-9CE7-553C5E8BA278}"/>
          </ac:spMkLst>
        </pc:spChg>
        <pc:spChg chg="mod">
          <ac:chgData name="Fan, Felicity" userId="699c1824-156f-4d74-a9f9-0732fa1c4358" providerId="ADAL" clId="{91CB0B7A-BF58-4743-83E9-3BEA8CE72A14}" dt="2025-05-23T13:03:25.265" v="1516" actId="1076"/>
          <ac:spMkLst>
            <pc:docMk/>
            <pc:sldMk cId="2470168435" sldId="361"/>
            <ac:spMk id="801" creationId="{A2AEF05D-27FA-542A-4C0B-B60E5B6A6885}"/>
          </ac:spMkLst>
        </pc:spChg>
        <pc:spChg chg="mod">
          <ac:chgData name="Fan, Felicity" userId="699c1824-156f-4d74-a9f9-0732fa1c4358" providerId="ADAL" clId="{91CB0B7A-BF58-4743-83E9-3BEA8CE72A14}" dt="2025-05-23T13:23:09.939" v="1742" actId="1076"/>
          <ac:spMkLst>
            <pc:docMk/>
            <pc:sldMk cId="2470168435" sldId="361"/>
            <ac:spMk id="819" creationId="{7F9C5DDB-F34C-1011-67B6-B2034FE82F1F}"/>
          </ac:spMkLst>
        </pc:spChg>
        <pc:picChg chg="add mod">
          <ac:chgData name="Fan, Felicity" userId="699c1824-156f-4d74-a9f9-0732fa1c4358" providerId="ADAL" clId="{91CB0B7A-BF58-4743-83E9-3BEA8CE72A14}" dt="2025-05-26T13:20:43.634" v="4324" actId="1076"/>
          <ac:picMkLst>
            <pc:docMk/>
            <pc:sldMk cId="2470168435" sldId="361"/>
            <ac:picMk id="10250" creationId="{40BEA987-5F59-2608-4848-76B05AC48BE1}"/>
          </ac:picMkLst>
        </pc:picChg>
        <pc:picChg chg="add mod">
          <ac:chgData name="Fan, Felicity" userId="699c1824-156f-4d74-a9f9-0732fa1c4358" providerId="ADAL" clId="{91CB0B7A-BF58-4743-83E9-3BEA8CE72A14}" dt="2025-05-26T13:20:43.634" v="4324" actId="1076"/>
          <ac:picMkLst>
            <pc:docMk/>
            <pc:sldMk cId="2470168435" sldId="361"/>
            <ac:picMk id="10256" creationId="{8CFB233A-DAA6-823A-0B19-A9312780B54B}"/>
          </ac:picMkLst>
        </pc:picChg>
      </pc:sldChg>
      <pc:sldChg chg="modSp add del mod">
        <pc:chgData name="Fan, Felicity" userId="699c1824-156f-4d74-a9f9-0732fa1c4358" providerId="ADAL" clId="{91CB0B7A-BF58-4743-83E9-3BEA8CE72A14}" dt="2025-05-24T17:01:00.923" v="2905" actId="2696"/>
        <pc:sldMkLst>
          <pc:docMk/>
          <pc:sldMk cId="1697341356" sldId="362"/>
        </pc:sldMkLst>
      </pc:sldChg>
      <pc:sldChg chg="add del">
        <pc:chgData name="Fan, Felicity" userId="699c1824-156f-4d74-a9f9-0732fa1c4358" providerId="ADAL" clId="{91CB0B7A-BF58-4743-83E9-3BEA8CE72A14}" dt="2025-05-26T13:10:42.254" v="4269" actId="2696"/>
        <pc:sldMkLst>
          <pc:docMk/>
          <pc:sldMk cId="484119072" sldId="363"/>
        </pc:sldMkLst>
      </pc:sldChg>
      <pc:sldChg chg="addSp delSp modSp add del mod ord modNotesTx">
        <pc:chgData name="Fan, Felicity" userId="699c1824-156f-4d74-a9f9-0732fa1c4358" providerId="ADAL" clId="{91CB0B7A-BF58-4743-83E9-3BEA8CE72A14}" dt="2025-05-23T15:27:47.972" v="2662" actId="2696"/>
        <pc:sldMkLst>
          <pc:docMk/>
          <pc:sldMk cId="1063260718" sldId="364"/>
        </pc:sldMkLst>
      </pc:sldChg>
      <pc:sldChg chg="add del">
        <pc:chgData name="Fan, Felicity" userId="699c1824-156f-4d74-a9f9-0732fa1c4358" providerId="ADAL" clId="{91CB0B7A-BF58-4743-83E9-3BEA8CE72A14}" dt="2025-05-23T13:53:22.468" v="2117"/>
        <pc:sldMkLst>
          <pc:docMk/>
          <pc:sldMk cId="2670463898" sldId="365"/>
        </pc:sldMkLst>
      </pc:sldChg>
      <pc:sldChg chg="modSp add mod modAnim">
        <pc:chgData name="Fan, Felicity" userId="699c1824-156f-4d74-a9f9-0732fa1c4358" providerId="ADAL" clId="{91CB0B7A-BF58-4743-83E9-3BEA8CE72A14}" dt="2025-05-27T09:26:27.081" v="4531"/>
        <pc:sldMkLst>
          <pc:docMk/>
          <pc:sldMk cId="3015312303" sldId="365"/>
        </pc:sldMkLst>
        <pc:spChg chg="mod">
          <ac:chgData name="Fan, Felicity" userId="699c1824-156f-4d74-a9f9-0732fa1c4358" providerId="ADAL" clId="{91CB0B7A-BF58-4743-83E9-3BEA8CE72A14}" dt="2025-05-23T14:30:04.613" v="2392" actId="1035"/>
          <ac:spMkLst>
            <pc:docMk/>
            <pc:sldMk cId="3015312303" sldId="365"/>
            <ac:spMk id="3" creationId="{343315E4-993C-659C-963A-6ACE8A0E6D5F}"/>
          </ac:spMkLst>
        </pc:spChg>
        <pc:spChg chg="mod">
          <ac:chgData name="Fan, Felicity" userId="699c1824-156f-4d74-a9f9-0732fa1c4358" providerId="ADAL" clId="{91CB0B7A-BF58-4743-83E9-3BEA8CE72A14}" dt="2025-05-23T14:39:34.837" v="2450"/>
          <ac:spMkLst>
            <pc:docMk/>
            <pc:sldMk cId="3015312303" sldId="365"/>
            <ac:spMk id="506" creationId="{51168A65-F1F6-B316-DFBC-70CD2340D464}"/>
          </ac:spMkLst>
        </pc:spChg>
        <pc:spChg chg="mod">
          <ac:chgData name="Fan, Felicity" userId="699c1824-156f-4d74-a9f9-0732fa1c4358" providerId="ADAL" clId="{91CB0B7A-BF58-4743-83E9-3BEA8CE72A14}" dt="2025-05-23T14:29:32.769" v="2362" actId="1076"/>
          <ac:spMkLst>
            <pc:docMk/>
            <pc:sldMk cId="3015312303" sldId="365"/>
            <ac:spMk id="507" creationId="{58DAD25C-A23E-DA2C-70C8-14F92779E265}"/>
          </ac:spMkLst>
        </pc:spChg>
        <pc:graphicFrameChg chg="mod modGraphic">
          <ac:chgData name="Fan, Felicity" userId="699c1824-156f-4d74-a9f9-0732fa1c4358" providerId="ADAL" clId="{91CB0B7A-BF58-4743-83E9-3BEA8CE72A14}" dt="2025-05-23T14:26:33.234" v="2277" actId="14734"/>
          <ac:graphicFrameMkLst>
            <pc:docMk/>
            <pc:sldMk cId="3015312303" sldId="365"/>
            <ac:graphicFrameMk id="2" creationId="{D81B16B7-B987-BF4E-331D-5700FF5FF634}"/>
          </ac:graphicFrameMkLst>
        </pc:graphicFrameChg>
      </pc:sldChg>
      <pc:sldChg chg="add modAnim">
        <pc:chgData name="Fan, Felicity" userId="699c1824-156f-4d74-a9f9-0732fa1c4358" providerId="ADAL" clId="{91CB0B7A-BF58-4743-83E9-3BEA8CE72A14}" dt="2025-05-27T09:26:43.304" v="4536"/>
        <pc:sldMkLst>
          <pc:docMk/>
          <pc:sldMk cId="1470960430" sldId="366"/>
        </pc:sldMkLst>
      </pc:sldChg>
      <pc:sldChg chg="delSp modSp add del mod ord">
        <pc:chgData name="Fan, Felicity" userId="699c1824-156f-4d74-a9f9-0732fa1c4358" providerId="ADAL" clId="{91CB0B7A-BF58-4743-83E9-3BEA8CE72A14}" dt="2025-05-23T14:09:55.280" v="2170" actId="2696"/>
        <pc:sldMkLst>
          <pc:docMk/>
          <pc:sldMk cId="204682825" sldId="367"/>
        </pc:sldMkLst>
      </pc:sldChg>
      <pc:sldChg chg="addSp delSp modSp add mod ord modAnim">
        <pc:chgData name="Fan, Felicity" userId="699c1824-156f-4d74-a9f9-0732fa1c4358" providerId="ADAL" clId="{91CB0B7A-BF58-4743-83E9-3BEA8CE72A14}" dt="2025-05-27T09:26:40.571" v="4535"/>
        <pc:sldMkLst>
          <pc:docMk/>
          <pc:sldMk cId="204742749" sldId="368"/>
        </pc:sldMkLst>
        <pc:spChg chg="add mod">
          <ac:chgData name="Fan, Felicity" userId="699c1824-156f-4d74-a9f9-0732fa1c4358" providerId="ADAL" clId="{91CB0B7A-BF58-4743-83E9-3BEA8CE72A14}" dt="2025-05-23T14:43:09.509" v="2537" actId="20577"/>
          <ac:spMkLst>
            <pc:docMk/>
            <pc:sldMk cId="204742749" sldId="368"/>
            <ac:spMk id="2" creationId="{5A48CDF6-A86D-C181-A318-1A2D8EC4D484}"/>
          </ac:spMkLst>
        </pc:spChg>
        <pc:spChg chg="add mod">
          <ac:chgData name="Fan, Felicity" userId="699c1824-156f-4d74-a9f9-0732fa1c4358" providerId="ADAL" clId="{91CB0B7A-BF58-4743-83E9-3BEA8CE72A14}" dt="2025-05-23T14:31:17.941" v="2397" actId="14100"/>
          <ac:spMkLst>
            <pc:docMk/>
            <pc:sldMk cId="204742749" sldId="368"/>
            <ac:spMk id="3" creationId="{F2B5A482-1E21-FCF9-622B-8DE02EE49E3E}"/>
          </ac:spMkLst>
        </pc:spChg>
        <pc:spChg chg="add mod">
          <ac:chgData name="Fan, Felicity" userId="699c1824-156f-4d74-a9f9-0732fa1c4358" providerId="ADAL" clId="{91CB0B7A-BF58-4743-83E9-3BEA8CE72A14}" dt="2025-05-23T16:06:13.476" v="2885" actId="1076"/>
          <ac:spMkLst>
            <pc:docMk/>
            <pc:sldMk cId="204742749" sldId="368"/>
            <ac:spMk id="4" creationId="{280308AE-32A7-78DB-2E3B-CC0D6BB82E32}"/>
          </ac:spMkLst>
        </pc:spChg>
        <pc:spChg chg="mod">
          <ac:chgData name="Fan, Felicity" userId="699c1824-156f-4d74-a9f9-0732fa1c4358" providerId="ADAL" clId="{91CB0B7A-BF58-4743-83E9-3BEA8CE72A14}" dt="2025-05-23T14:08:48.765" v="2157"/>
          <ac:spMkLst>
            <pc:docMk/>
            <pc:sldMk cId="204742749" sldId="368"/>
            <ac:spMk id="7" creationId="{9EFCD04D-8EB3-064C-2AC7-E2C7E1B4BD84}"/>
          </ac:spMkLst>
        </pc:spChg>
        <pc:spChg chg="mod">
          <ac:chgData name="Fan, Felicity" userId="699c1824-156f-4d74-a9f9-0732fa1c4358" providerId="ADAL" clId="{91CB0B7A-BF58-4743-83E9-3BEA8CE72A14}" dt="2025-05-23T14:08:48.765" v="2157"/>
          <ac:spMkLst>
            <pc:docMk/>
            <pc:sldMk cId="204742749" sldId="368"/>
            <ac:spMk id="8" creationId="{E0437423-863C-3F5E-CC52-455C0A538418}"/>
          </ac:spMkLst>
        </pc:spChg>
        <pc:spChg chg="add mod">
          <ac:chgData name="Fan, Felicity" userId="699c1824-156f-4d74-a9f9-0732fa1c4358" providerId="ADAL" clId="{91CB0B7A-BF58-4743-83E9-3BEA8CE72A14}" dt="2025-05-23T14:09:04.947" v="2159" actId="1076"/>
          <ac:spMkLst>
            <pc:docMk/>
            <pc:sldMk cId="204742749" sldId="368"/>
            <ac:spMk id="10" creationId="{4B6AB0E3-7E48-1445-48DA-1B9F7CF1C06F}"/>
          </ac:spMkLst>
        </pc:spChg>
        <pc:spChg chg="mod">
          <ac:chgData name="Fan, Felicity" userId="699c1824-156f-4d74-a9f9-0732fa1c4358" providerId="ADAL" clId="{91CB0B7A-BF58-4743-83E9-3BEA8CE72A14}" dt="2025-05-23T14:39:59.845" v="2451"/>
          <ac:spMkLst>
            <pc:docMk/>
            <pc:sldMk cId="204742749" sldId="368"/>
            <ac:spMk id="513" creationId="{202C4D3D-B1A1-BB78-B202-8BE2FF768EF1}"/>
          </ac:spMkLst>
        </pc:spChg>
        <pc:grpChg chg="add mod">
          <ac:chgData name="Fan, Felicity" userId="699c1824-156f-4d74-a9f9-0732fa1c4358" providerId="ADAL" clId="{91CB0B7A-BF58-4743-83E9-3BEA8CE72A14}" dt="2025-05-23T14:09:04.947" v="2159" actId="1076"/>
          <ac:grpSpMkLst>
            <pc:docMk/>
            <pc:sldMk cId="204742749" sldId="368"/>
            <ac:grpSpMk id="6" creationId="{F467C56A-7546-1FEC-E180-189726C20E1A}"/>
          </ac:grpSpMkLst>
        </pc:grpChg>
        <pc:cxnChg chg="add mod">
          <ac:chgData name="Fan, Felicity" userId="699c1824-156f-4d74-a9f9-0732fa1c4358" providerId="ADAL" clId="{91CB0B7A-BF58-4743-83E9-3BEA8CE72A14}" dt="2025-05-23T14:09:04.947" v="2159" actId="1076"/>
          <ac:cxnSpMkLst>
            <pc:docMk/>
            <pc:sldMk cId="204742749" sldId="368"/>
            <ac:cxnSpMk id="9" creationId="{D93ECF6F-9586-C78F-E751-059313E17A95}"/>
          </ac:cxnSpMkLst>
        </pc:cxnChg>
      </pc:sldChg>
      <pc:sldChg chg="addSp delSp modSp add del mod ord addAnim delAnim modNotes">
        <pc:chgData name="Fan, Felicity" userId="699c1824-156f-4d74-a9f9-0732fa1c4358" providerId="ADAL" clId="{91CB0B7A-BF58-4743-83E9-3BEA8CE72A14}" dt="2025-05-23T15:25:08.983" v="2628" actId="2696"/>
        <pc:sldMkLst>
          <pc:docMk/>
          <pc:sldMk cId="3185664094" sldId="369"/>
        </pc:sldMkLst>
      </pc:sldChg>
      <pc:sldChg chg="addSp delSp modSp add mod ord setBg modAnim modNotes">
        <pc:chgData name="Fan, Felicity" userId="699c1824-156f-4d74-a9f9-0732fa1c4358" providerId="ADAL" clId="{91CB0B7A-BF58-4743-83E9-3BEA8CE72A14}" dt="2025-05-26T13:15:06.378" v="4307"/>
        <pc:sldMkLst>
          <pc:docMk/>
          <pc:sldMk cId="208180635" sldId="370"/>
        </pc:sldMkLst>
        <pc:spChg chg="add mod">
          <ac:chgData name="Fan, Felicity" userId="699c1824-156f-4d74-a9f9-0732fa1c4358" providerId="ADAL" clId="{91CB0B7A-BF58-4743-83E9-3BEA8CE72A14}" dt="2025-05-23T15:31:16.504" v="2711" actId="1076"/>
          <ac:spMkLst>
            <pc:docMk/>
            <pc:sldMk cId="208180635" sldId="370"/>
            <ac:spMk id="3" creationId="{850B3D11-D72C-7937-02A9-F9C0B4D3516C}"/>
          </ac:spMkLst>
        </pc:spChg>
        <pc:spChg chg="mod">
          <ac:chgData name="Fan, Felicity" userId="699c1824-156f-4d74-a9f9-0732fa1c4358" providerId="ADAL" clId="{91CB0B7A-BF58-4743-83E9-3BEA8CE72A14}" dt="2025-05-23T15:27:34.132" v="2661" actId="1076"/>
          <ac:spMkLst>
            <pc:docMk/>
            <pc:sldMk cId="208180635" sldId="370"/>
            <ac:spMk id="1372" creationId="{8E57C77F-F4A8-A730-B154-EDCC2EC9B245}"/>
          </ac:spMkLst>
        </pc:spChg>
        <pc:spChg chg="mod">
          <ac:chgData name="Fan, Felicity" userId="699c1824-156f-4d74-a9f9-0732fa1c4358" providerId="ADAL" clId="{91CB0B7A-BF58-4743-83E9-3BEA8CE72A14}" dt="2025-05-23T15:24:27.396" v="2589" actId="20577"/>
          <ac:spMkLst>
            <pc:docMk/>
            <pc:sldMk cId="208180635" sldId="370"/>
            <ac:spMk id="1373" creationId="{E9B30AE4-797C-3CA3-B22F-B476FF1789AB}"/>
          </ac:spMkLst>
        </pc:spChg>
        <pc:spChg chg="mod">
          <ac:chgData name="Fan, Felicity" userId="699c1824-156f-4d74-a9f9-0732fa1c4358" providerId="ADAL" clId="{91CB0B7A-BF58-4743-83E9-3BEA8CE72A14}" dt="2025-05-23T16:03:50.042" v="2864" actId="113"/>
          <ac:spMkLst>
            <pc:docMk/>
            <pc:sldMk cId="208180635" sldId="370"/>
            <ac:spMk id="1374" creationId="{CB49A83A-19D4-8FB2-C2DC-ACB0342B13A5}"/>
          </ac:spMkLst>
        </pc:spChg>
        <pc:spChg chg="mod">
          <ac:chgData name="Fan, Felicity" userId="699c1824-156f-4d74-a9f9-0732fa1c4358" providerId="ADAL" clId="{91CB0B7A-BF58-4743-83E9-3BEA8CE72A14}" dt="2025-05-23T16:03:53.433" v="2865" actId="113"/>
          <ac:spMkLst>
            <pc:docMk/>
            <pc:sldMk cId="208180635" sldId="370"/>
            <ac:spMk id="1375" creationId="{77F59C05-69B0-CE58-143F-0A2388AD870D}"/>
          </ac:spMkLst>
        </pc:spChg>
        <pc:spChg chg="mod">
          <ac:chgData name="Fan, Felicity" userId="699c1824-156f-4d74-a9f9-0732fa1c4358" providerId="ADAL" clId="{91CB0B7A-BF58-4743-83E9-3BEA8CE72A14}" dt="2025-05-23T15:27:34.132" v="2661" actId="1076"/>
          <ac:spMkLst>
            <pc:docMk/>
            <pc:sldMk cId="208180635" sldId="370"/>
            <ac:spMk id="1376" creationId="{7EA0D598-5B7F-5BF2-5C35-A41E87A15C24}"/>
          </ac:spMkLst>
        </pc:spChg>
        <pc:spChg chg="mod">
          <ac:chgData name="Fan, Felicity" userId="699c1824-156f-4d74-a9f9-0732fa1c4358" providerId="ADAL" clId="{91CB0B7A-BF58-4743-83E9-3BEA8CE72A14}" dt="2025-05-23T15:28:39.574" v="2664" actId="20577"/>
          <ac:spMkLst>
            <pc:docMk/>
            <pc:sldMk cId="208180635" sldId="370"/>
            <ac:spMk id="1377" creationId="{74BBA0D5-4296-725A-CE0A-00FE5BD0901D}"/>
          </ac:spMkLst>
        </pc:spChg>
        <pc:spChg chg="mod">
          <ac:chgData name="Fan, Felicity" userId="699c1824-156f-4d74-a9f9-0732fa1c4358" providerId="ADAL" clId="{91CB0B7A-BF58-4743-83E9-3BEA8CE72A14}" dt="2025-05-23T15:23:33.588" v="2560" actId="1076"/>
          <ac:spMkLst>
            <pc:docMk/>
            <pc:sldMk cId="208180635" sldId="370"/>
            <ac:spMk id="1378" creationId="{96B909D2-A5E7-C3A8-B958-A0C624F79EC0}"/>
          </ac:spMkLst>
        </pc:spChg>
      </pc:sldChg>
      <pc:sldChg chg="addSp delSp modSp add mod modNotesTx">
        <pc:chgData name="Fan, Felicity" userId="699c1824-156f-4d74-a9f9-0732fa1c4358" providerId="ADAL" clId="{91CB0B7A-BF58-4743-83E9-3BEA8CE72A14}" dt="2025-05-23T16:16:44.685" v="2886" actId="20577"/>
        <pc:sldMkLst>
          <pc:docMk/>
          <pc:sldMk cId="600117575" sldId="371"/>
        </pc:sldMkLst>
        <pc:spChg chg="mod">
          <ac:chgData name="Fan, Felicity" userId="699c1824-156f-4d74-a9f9-0732fa1c4358" providerId="ADAL" clId="{91CB0B7A-BF58-4743-83E9-3BEA8CE72A14}" dt="2025-05-23T16:00:12.582" v="2847" actId="1076"/>
          <ac:spMkLst>
            <pc:docMk/>
            <pc:sldMk cId="600117575" sldId="371"/>
            <ac:spMk id="2" creationId="{8319F71E-4245-39C1-3AB2-9CC89249475D}"/>
          </ac:spMkLst>
        </pc:spChg>
        <pc:spChg chg="add mod">
          <ac:chgData name="Fan, Felicity" userId="699c1824-156f-4d74-a9f9-0732fa1c4358" providerId="ADAL" clId="{91CB0B7A-BF58-4743-83E9-3BEA8CE72A14}" dt="2025-05-23T16:01:22.642" v="2853" actId="108"/>
          <ac:spMkLst>
            <pc:docMk/>
            <pc:sldMk cId="600117575" sldId="371"/>
            <ac:spMk id="5" creationId="{3BCEA9F0-AC3C-F06B-1F9F-C9FC4B426A58}"/>
          </ac:spMkLst>
        </pc:spChg>
        <pc:spChg chg="add mod">
          <ac:chgData name="Fan, Felicity" userId="699c1824-156f-4d74-a9f9-0732fa1c4358" providerId="ADAL" clId="{91CB0B7A-BF58-4743-83E9-3BEA8CE72A14}" dt="2025-05-23T16:00:12.582" v="2847" actId="1076"/>
          <ac:spMkLst>
            <pc:docMk/>
            <pc:sldMk cId="600117575" sldId="371"/>
            <ac:spMk id="6" creationId="{723B6D44-7CDC-70C7-7A47-5D078152CA62}"/>
          </ac:spMkLst>
        </pc:spChg>
        <pc:spChg chg="mod">
          <ac:chgData name="Fan, Felicity" userId="699c1824-156f-4d74-a9f9-0732fa1c4358" providerId="ADAL" clId="{91CB0B7A-BF58-4743-83E9-3BEA8CE72A14}" dt="2025-05-23T16:16:44.685" v="2886" actId="20577"/>
          <ac:spMkLst>
            <pc:docMk/>
            <pc:sldMk cId="600117575" sldId="371"/>
            <ac:spMk id="801" creationId="{4B3C8D5D-F180-23CF-7E24-BC9B028FC9CC}"/>
          </ac:spMkLst>
        </pc:spChg>
        <pc:spChg chg="mod">
          <ac:chgData name="Fan, Felicity" userId="699c1824-156f-4d74-a9f9-0732fa1c4358" providerId="ADAL" clId="{91CB0B7A-BF58-4743-83E9-3BEA8CE72A14}" dt="2025-05-23T16:00:12.582" v="2847" actId="1076"/>
          <ac:spMkLst>
            <pc:docMk/>
            <pc:sldMk cId="600117575" sldId="371"/>
            <ac:spMk id="819" creationId="{AE2D9F86-0EDC-241D-F8C6-BE77D6D827FF}"/>
          </ac:spMkLst>
        </pc:spChg>
        <pc:picChg chg="add mod">
          <ac:chgData name="Fan, Felicity" userId="699c1824-156f-4d74-a9f9-0732fa1c4358" providerId="ADAL" clId="{91CB0B7A-BF58-4743-83E9-3BEA8CE72A14}" dt="2025-05-23T16:00:20.161" v="2848" actId="1076"/>
          <ac:picMkLst>
            <pc:docMk/>
            <pc:sldMk cId="600117575" sldId="371"/>
            <ac:picMk id="10" creationId="{FBF19366-3FD7-7763-24BA-1E101A3A5E45}"/>
          </ac:picMkLst>
        </pc:picChg>
      </pc:sldChg>
      <pc:sldChg chg="addSp delSp modSp add mod delAnim modAnim">
        <pc:chgData name="Fan, Felicity" userId="699c1824-156f-4d74-a9f9-0732fa1c4358" providerId="ADAL" clId="{91CB0B7A-BF58-4743-83E9-3BEA8CE72A14}" dt="2025-05-26T13:21:33.243" v="4327"/>
        <pc:sldMkLst>
          <pc:docMk/>
          <pc:sldMk cId="1753962312" sldId="372"/>
        </pc:sldMkLst>
        <pc:spChg chg="mod">
          <ac:chgData name="Fan, Felicity" userId="699c1824-156f-4d74-a9f9-0732fa1c4358" providerId="ADAL" clId="{91CB0B7A-BF58-4743-83E9-3BEA8CE72A14}" dt="2025-05-24T17:19:10.981" v="3016" actId="14100"/>
          <ac:spMkLst>
            <pc:docMk/>
            <pc:sldMk cId="1753962312" sldId="372"/>
            <ac:spMk id="24" creationId="{6C362A7B-6437-7586-B9CD-80EAFF80A371}"/>
          </ac:spMkLst>
        </pc:spChg>
        <pc:spChg chg="mod">
          <ac:chgData name="Fan, Felicity" userId="699c1824-156f-4d74-a9f9-0732fa1c4358" providerId="ADAL" clId="{91CB0B7A-BF58-4743-83E9-3BEA8CE72A14}" dt="2025-05-24T17:17:23.109" v="2993"/>
          <ac:spMkLst>
            <pc:docMk/>
            <pc:sldMk cId="1753962312" sldId="372"/>
            <ac:spMk id="25" creationId="{98E8C475-DB69-8FBB-A0BC-8D2094AD5F87}"/>
          </ac:spMkLst>
        </pc:spChg>
        <pc:spChg chg="mod">
          <ac:chgData name="Fan, Felicity" userId="699c1824-156f-4d74-a9f9-0732fa1c4358" providerId="ADAL" clId="{91CB0B7A-BF58-4743-83E9-3BEA8CE72A14}" dt="2025-05-24T17:17:23.109" v="2993"/>
          <ac:spMkLst>
            <pc:docMk/>
            <pc:sldMk cId="1753962312" sldId="372"/>
            <ac:spMk id="27" creationId="{CA1E42AD-26AB-B8EA-C323-5AF1DE2DD041}"/>
          </ac:spMkLst>
        </pc:spChg>
        <pc:spChg chg="mod">
          <ac:chgData name="Fan, Felicity" userId="699c1824-156f-4d74-a9f9-0732fa1c4358" providerId="ADAL" clId="{91CB0B7A-BF58-4743-83E9-3BEA8CE72A14}" dt="2025-05-24T17:19:28.326" v="3018" actId="14100"/>
          <ac:spMkLst>
            <pc:docMk/>
            <pc:sldMk cId="1753962312" sldId="372"/>
            <ac:spMk id="28" creationId="{4AAAFCA0-26A2-DA49-AD46-D9B24A7FEE4D}"/>
          </ac:spMkLst>
        </pc:spChg>
        <pc:spChg chg="mod">
          <ac:chgData name="Fan, Felicity" userId="699c1824-156f-4d74-a9f9-0732fa1c4358" providerId="ADAL" clId="{91CB0B7A-BF58-4743-83E9-3BEA8CE72A14}" dt="2025-05-24T17:17:23.109" v="2993"/>
          <ac:spMkLst>
            <pc:docMk/>
            <pc:sldMk cId="1753962312" sldId="372"/>
            <ac:spMk id="30" creationId="{85F35479-42E8-78C3-E4C6-763C99BBB3C4}"/>
          </ac:spMkLst>
        </pc:spChg>
        <pc:spChg chg="mod">
          <ac:chgData name="Fan, Felicity" userId="699c1824-156f-4d74-a9f9-0732fa1c4358" providerId="ADAL" clId="{91CB0B7A-BF58-4743-83E9-3BEA8CE72A14}" dt="2025-05-24T17:19:51.214" v="3019" actId="14100"/>
          <ac:spMkLst>
            <pc:docMk/>
            <pc:sldMk cId="1753962312" sldId="372"/>
            <ac:spMk id="31" creationId="{03D1E678-2975-EB23-D5FC-7E5C24F77D10}"/>
          </ac:spMkLst>
        </pc:spChg>
        <pc:spChg chg="add mod">
          <ac:chgData name="Fan, Felicity" userId="699c1824-156f-4d74-a9f9-0732fa1c4358" providerId="ADAL" clId="{91CB0B7A-BF58-4743-83E9-3BEA8CE72A14}" dt="2025-05-24T17:21:34.375" v="3042" actId="20577"/>
          <ac:spMkLst>
            <pc:docMk/>
            <pc:sldMk cId="1753962312" sldId="372"/>
            <ac:spMk id="34" creationId="{B38E2EA0-865E-6C13-FD85-8DDFAE9DAC17}"/>
          </ac:spMkLst>
        </pc:spChg>
        <pc:spChg chg="add mod">
          <ac:chgData name="Fan, Felicity" userId="699c1824-156f-4d74-a9f9-0732fa1c4358" providerId="ADAL" clId="{91CB0B7A-BF58-4743-83E9-3BEA8CE72A14}" dt="2025-05-24T17:22:48.679" v="3053" actId="113"/>
          <ac:spMkLst>
            <pc:docMk/>
            <pc:sldMk cId="1753962312" sldId="372"/>
            <ac:spMk id="35" creationId="{767B2C53-8DCA-2E4A-706F-A102DA36B7A6}"/>
          </ac:spMkLst>
        </pc:spChg>
        <pc:spChg chg="mod">
          <ac:chgData name="Fan, Felicity" userId="699c1824-156f-4d74-a9f9-0732fa1c4358" providerId="ADAL" clId="{91CB0B7A-BF58-4743-83E9-3BEA8CE72A14}" dt="2025-05-24T17:22:44.675" v="3052" actId="113"/>
          <ac:spMkLst>
            <pc:docMk/>
            <pc:sldMk cId="1753962312" sldId="372"/>
            <ac:spMk id="38" creationId="{9D57ACF0-03F7-7C20-553D-61DE9A82E609}"/>
          </ac:spMkLst>
        </pc:spChg>
        <pc:spChg chg="mod">
          <ac:chgData name="Fan, Felicity" userId="699c1824-156f-4d74-a9f9-0732fa1c4358" providerId="ADAL" clId="{91CB0B7A-BF58-4743-83E9-3BEA8CE72A14}" dt="2025-05-24T17:22:33.464" v="3050" actId="108"/>
          <ac:spMkLst>
            <pc:docMk/>
            <pc:sldMk cId="1753962312" sldId="372"/>
            <ac:spMk id="39" creationId="{38B8D4AD-C5FA-4663-05B0-6463238EFFC6}"/>
          </ac:spMkLst>
        </pc:spChg>
        <pc:spChg chg="add mod">
          <ac:chgData name="Fan, Felicity" userId="699c1824-156f-4d74-a9f9-0732fa1c4358" providerId="ADAL" clId="{91CB0B7A-BF58-4743-83E9-3BEA8CE72A14}" dt="2025-05-24T17:22:31.236" v="3049" actId="108"/>
          <ac:spMkLst>
            <pc:docMk/>
            <pc:sldMk cId="1753962312" sldId="372"/>
            <ac:spMk id="40" creationId="{B2E8095F-FB17-9AE0-0878-17752FF71D14}"/>
          </ac:spMkLst>
        </pc:spChg>
        <pc:spChg chg="add mod">
          <ac:chgData name="Fan, Felicity" userId="699c1824-156f-4d74-a9f9-0732fa1c4358" providerId="ADAL" clId="{91CB0B7A-BF58-4743-83E9-3BEA8CE72A14}" dt="2025-05-24T17:22:35.810" v="3051" actId="108"/>
          <ac:spMkLst>
            <pc:docMk/>
            <pc:sldMk cId="1753962312" sldId="372"/>
            <ac:spMk id="41" creationId="{7032865E-F306-826E-41DA-B5E79280BA0C}"/>
          </ac:spMkLst>
        </pc:spChg>
        <pc:spChg chg="add mod">
          <ac:chgData name="Fan, Felicity" userId="699c1824-156f-4d74-a9f9-0732fa1c4358" providerId="ADAL" clId="{91CB0B7A-BF58-4743-83E9-3BEA8CE72A14}" dt="2025-05-24T17:23:30.003" v="3057" actId="20577"/>
          <ac:spMkLst>
            <pc:docMk/>
            <pc:sldMk cId="1753962312" sldId="372"/>
            <ac:spMk id="43" creationId="{AEFB7F6D-6752-F290-9064-729BBC71E40D}"/>
          </ac:spMkLst>
        </pc:spChg>
        <pc:spChg chg="mod">
          <ac:chgData name="Fan, Felicity" userId="699c1824-156f-4d74-a9f9-0732fa1c4358" providerId="ADAL" clId="{91CB0B7A-BF58-4743-83E9-3BEA8CE72A14}" dt="2025-05-24T16:57:09.174" v="2894" actId="20577"/>
          <ac:spMkLst>
            <pc:docMk/>
            <pc:sldMk cId="1753962312" sldId="372"/>
            <ac:spMk id="801" creationId="{D3FA97FC-5312-CE08-6A93-20BACA49EDFB}"/>
          </ac:spMkLst>
        </pc:spChg>
      </pc:sldChg>
      <pc:sldChg chg="modSp add del mod">
        <pc:chgData name="Fan, Felicity" userId="699c1824-156f-4d74-a9f9-0732fa1c4358" providerId="ADAL" clId="{91CB0B7A-BF58-4743-83E9-3BEA8CE72A14}" dt="2025-05-24T18:15:40.489" v="3184" actId="2696"/>
        <pc:sldMkLst>
          <pc:docMk/>
          <pc:sldMk cId="1086251110" sldId="373"/>
        </pc:sldMkLst>
      </pc:sldChg>
      <pc:sldChg chg="add del ord modNotes">
        <pc:chgData name="Fan, Felicity" userId="699c1824-156f-4d74-a9f9-0732fa1c4358" providerId="ADAL" clId="{91CB0B7A-BF58-4743-83E9-3BEA8CE72A14}" dt="2025-05-24T17:23:10.377" v="3054" actId="2696"/>
        <pc:sldMkLst>
          <pc:docMk/>
          <pc:sldMk cId="1082609990" sldId="374"/>
        </pc:sldMkLst>
      </pc:sldChg>
      <pc:sldChg chg="addSp delSp modSp add mod ord">
        <pc:chgData name="Fan, Felicity" userId="699c1824-156f-4d74-a9f9-0732fa1c4358" providerId="ADAL" clId="{91CB0B7A-BF58-4743-83E9-3BEA8CE72A14}" dt="2025-05-24T18:10:57.900" v="3142" actId="1076"/>
        <pc:sldMkLst>
          <pc:docMk/>
          <pc:sldMk cId="1901175027" sldId="374"/>
        </pc:sldMkLst>
        <pc:spChg chg="mod">
          <ac:chgData name="Fan, Felicity" userId="699c1824-156f-4d74-a9f9-0732fa1c4358" providerId="ADAL" clId="{91CB0B7A-BF58-4743-83E9-3BEA8CE72A14}" dt="2025-05-24T18:03:13.952" v="3078" actId="404"/>
          <ac:spMkLst>
            <pc:docMk/>
            <pc:sldMk cId="1901175027" sldId="374"/>
            <ac:spMk id="801" creationId="{E3742EC7-CF2C-46F9-8E0B-754767BAF795}"/>
          </ac:spMkLst>
        </pc:spChg>
        <pc:picChg chg="add mod">
          <ac:chgData name="Fan, Felicity" userId="699c1824-156f-4d74-a9f9-0732fa1c4358" providerId="ADAL" clId="{91CB0B7A-BF58-4743-83E9-3BEA8CE72A14}" dt="2025-05-24T18:10:57.900" v="3142" actId="1076"/>
          <ac:picMkLst>
            <pc:docMk/>
            <pc:sldMk cId="1901175027" sldId="374"/>
            <ac:picMk id="1038" creationId="{BB73FC4F-9BC3-893B-359C-FD1C39A1C44E}"/>
          </ac:picMkLst>
        </pc:picChg>
        <pc:picChg chg="add mod">
          <ac:chgData name="Fan, Felicity" userId="699c1824-156f-4d74-a9f9-0732fa1c4358" providerId="ADAL" clId="{91CB0B7A-BF58-4743-83E9-3BEA8CE72A14}" dt="2025-05-24T18:10:56.429" v="3141" actId="1076"/>
          <ac:picMkLst>
            <pc:docMk/>
            <pc:sldMk cId="1901175027" sldId="374"/>
            <ac:picMk id="1040" creationId="{E5381320-5EF1-7A6F-18F1-BD504C297DD0}"/>
          </ac:picMkLst>
        </pc:picChg>
      </pc:sldChg>
      <pc:sldChg chg="modSp add ord">
        <pc:chgData name="Fan, Felicity" userId="699c1824-156f-4d74-a9f9-0732fa1c4358" providerId="ADAL" clId="{91CB0B7A-BF58-4743-83E9-3BEA8CE72A14}" dt="2025-05-24T18:21:35.001" v="3271"/>
        <pc:sldMkLst>
          <pc:docMk/>
          <pc:sldMk cId="1773867386" sldId="375"/>
        </pc:sldMkLst>
        <pc:spChg chg="mod">
          <ac:chgData name="Fan, Felicity" userId="699c1824-156f-4d74-a9f9-0732fa1c4358" providerId="ADAL" clId="{91CB0B7A-BF58-4743-83E9-3BEA8CE72A14}" dt="2025-05-24T18:21:35.001" v="3271"/>
          <ac:spMkLst>
            <pc:docMk/>
            <pc:sldMk cId="1773867386" sldId="375"/>
            <ac:spMk id="653" creationId="{B7B4B251-F803-B26A-5A56-A8F182C29DA3}"/>
          </ac:spMkLst>
        </pc:spChg>
      </pc:sldChg>
      <pc:sldChg chg="modSp add mod ord modNotes">
        <pc:chgData name="Fan, Felicity" userId="699c1824-156f-4d74-a9f9-0732fa1c4358" providerId="ADAL" clId="{91CB0B7A-BF58-4743-83E9-3BEA8CE72A14}" dt="2025-05-25T14:56:23.861" v="3628"/>
        <pc:sldMkLst>
          <pc:docMk/>
          <pc:sldMk cId="4222757656" sldId="376"/>
        </pc:sldMkLst>
        <pc:spChg chg="mod">
          <ac:chgData name="Fan, Felicity" userId="699c1824-156f-4d74-a9f9-0732fa1c4358" providerId="ADAL" clId="{91CB0B7A-BF58-4743-83E9-3BEA8CE72A14}" dt="2025-05-24T18:22:43.767" v="3281" actId="404"/>
          <ac:spMkLst>
            <pc:docMk/>
            <pc:sldMk cId="4222757656" sldId="376"/>
            <ac:spMk id="710" creationId="{5B5767C0-411C-8966-6A84-93AF4B99E30B}"/>
          </ac:spMkLst>
        </pc:spChg>
        <pc:spChg chg="mod">
          <ac:chgData name="Fan, Felicity" userId="699c1824-156f-4d74-a9f9-0732fa1c4358" providerId="ADAL" clId="{91CB0B7A-BF58-4743-83E9-3BEA8CE72A14}" dt="2025-05-24T18:22:36.519" v="3278" actId="20577"/>
          <ac:spMkLst>
            <pc:docMk/>
            <pc:sldMk cId="4222757656" sldId="376"/>
            <ac:spMk id="711" creationId="{133692DD-A9E9-A01F-807A-8E97974D08BE}"/>
          </ac:spMkLst>
        </pc:spChg>
        <pc:spChg chg="mod">
          <ac:chgData name="Fan, Felicity" userId="699c1824-156f-4d74-a9f9-0732fa1c4358" providerId="ADAL" clId="{91CB0B7A-BF58-4743-83E9-3BEA8CE72A14}" dt="2025-05-24T18:22:56.179" v="3283" actId="14100"/>
          <ac:spMkLst>
            <pc:docMk/>
            <pc:sldMk cId="4222757656" sldId="376"/>
            <ac:spMk id="712" creationId="{8260D9EB-C2BD-C620-33E6-E7757F23616D}"/>
          </ac:spMkLst>
        </pc:spChg>
      </pc:sldChg>
      <pc:sldChg chg="add del setBg modNotes">
        <pc:chgData name="Fan, Felicity" userId="699c1824-156f-4d74-a9f9-0732fa1c4358" providerId="ADAL" clId="{91CB0B7A-BF58-4743-83E9-3BEA8CE72A14}" dt="2025-05-26T13:10:42.254" v="4269" actId="2696"/>
        <pc:sldMkLst>
          <pc:docMk/>
          <pc:sldMk cId="514955114" sldId="377"/>
        </pc:sldMkLst>
      </pc:sldChg>
      <pc:sldChg chg="addSp delSp modSp add mod ord modAnim modNotes">
        <pc:chgData name="Fan, Felicity" userId="699c1824-156f-4d74-a9f9-0732fa1c4358" providerId="ADAL" clId="{91CB0B7A-BF58-4743-83E9-3BEA8CE72A14}" dt="2025-05-26T13:22:05.704" v="4330"/>
        <pc:sldMkLst>
          <pc:docMk/>
          <pc:sldMk cId="1702789031" sldId="378"/>
        </pc:sldMkLst>
        <pc:spChg chg="add mod">
          <ac:chgData name="Fan, Felicity" userId="699c1824-156f-4d74-a9f9-0732fa1c4358" providerId="ADAL" clId="{91CB0B7A-BF58-4743-83E9-3BEA8CE72A14}" dt="2025-05-24T18:30:21.158" v="3452"/>
          <ac:spMkLst>
            <pc:docMk/>
            <pc:sldMk cId="1702789031" sldId="378"/>
            <ac:spMk id="3" creationId="{B3286B42-481E-8995-ECBE-DAAD9DE6E3FB}"/>
          </ac:spMkLst>
        </pc:spChg>
        <pc:spChg chg="mod">
          <ac:chgData name="Fan, Felicity" userId="699c1824-156f-4d74-a9f9-0732fa1c4358" providerId="ADAL" clId="{91CB0B7A-BF58-4743-83E9-3BEA8CE72A14}" dt="2025-05-24T18:29:37.603" v="3384" actId="1076"/>
          <ac:spMkLst>
            <pc:docMk/>
            <pc:sldMk cId="1702789031" sldId="378"/>
            <ac:spMk id="1411" creationId="{DD398774-CF6F-F61E-EB3A-C380F41BF71C}"/>
          </ac:spMkLst>
        </pc:spChg>
        <pc:spChg chg="mod">
          <ac:chgData name="Fan, Felicity" userId="699c1824-156f-4d74-a9f9-0732fa1c4358" providerId="ADAL" clId="{91CB0B7A-BF58-4743-83E9-3BEA8CE72A14}" dt="2025-05-24T18:31:22.713" v="3457" actId="1076"/>
          <ac:spMkLst>
            <pc:docMk/>
            <pc:sldMk cId="1702789031" sldId="378"/>
            <ac:spMk id="1412" creationId="{A462021C-C11A-F406-7116-C71B73161A03}"/>
          </ac:spMkLst>
        </pc:spChg>
        <pc:spChg chg="mod">
          <ac:chgData name="Fan, Felicity" userId="699c1824-156f-4d74-a9f9-0732fa1c4358" providerId="ADAL" clId="{91CB0B7A-BF58-4743-83E9-3BEA8CE72A14}" dt="2025-05-26T13:21:52.065" v="4329" actId="1076"/>
          <ac:spMkLst>
            <pc:docMk/>
            <pc:sldMk cId="1702789031" sldId="378"/>
            <ac:spMk id="1413" creationId="{15CDB41C-1F0D-E45C-1CD0-90D30A869BA6}"/>
          </ac:spMkLst>
        </pc:spChg>
        <pc:spChg chg="mod">
          <ac:chgData name="Fan, Felicity" userId="699c1824-156f-4d74-a9f9-0732fa1c4358" providerId="ADAL" clId="{91CB0B7A-BF58-4743-83E9-3BEA8CE72A14}" dt="2025-05-24T18:31:30.940" v="3458" actId="1076"/>
          <ac:spMkLst>
            <pc:docMk/>
            <pc:sldMk cId="1702789031" sldId="378"/>
            <ac:spMk id="1414" creationId="{F6E9C57D-CDEF-7D0A-D08D-F55C03157A99}"/>
          </ac:spMkLst>
        </pc:spChg>
        <pc:spChg chg="add del mod">
          <ac:chgData name="Fan, Felicity" userId="699c1824-156f-4d74-a9f9-0732fa1c4358" providerId="ADAL" clId="{91CB0B7A-BF58-4743-83E9-3BEA8CE72A14}" dt="2025-05-24T18:31:30.940" v="3458" actId="1076"/>
          <ac:spMkLst>
            <pc:docMk/>
            <pc:sldMk cId="1702789031" sldId="378"/>
            <ac:spMk id="1415" creationId="{BCE50D00-AA50-48A3-199D-6D3981334BB0}"/>
          </ac:spMkLst>
        </pc:spChg>
        <pc:spChg chg="mod">
          <ac:chgData name="Fan, Felicity" userId="699c1824-156f-4d74-a9f9-0732fa1c4358" providerId="ADAL" clId="{91CB0B7A-BF58-4743-83E9-3BEA8CE72A14}" dt="2025-05-24T18:31:22.713" v="3457" actId="1076"/>
          <ac:spMkLst>
            <pc:docMk/>
            <pc:sldMk cId="1702789031" sldId="378"/>
            <ac:spMk id="1416" creationId="{4BBB3F37-CBD6-9788-5EC7-C18020F32827}"/>
          </ac:spMkLst>
        </pc:spChg>
      </pc:sldChg>
      <pc:sldChg chg="add del setBg modNotes">
        <pc:chgData name="Fan, Felicity" userId="699c1824-156f-4d74-a9f9-0732fa1c4358" providerId="ADAL" clId="{91CB0B7A-BF58-4743-83E9-3BEA8CE72A14}" dt="2025-05-24T18:24:38.416" v="3290" actId="2696"/>
        <pc:sldMkLst>
          <pc:docMk/>
          <pc:sldMk cId="3876705582" sldId="378"/>
        </pc:sldMkLst>
      </pc:sldChg>
      <pc:sldChg chg="addSp delSp modSp add mod">
        <pc:chgData name="Fan, Felicity" userId="699c1824-156f-4d74-a9f9-0732fa1c4358" providerId="ADAL" clId="{91CB0B7A-BF58-4743-83E9-3BEA8CE72A14}" dt="2025-05-24T18:40:08.113" v="3487" actId="34135"/>
        <pc:sldMkLst>
          <pc:docMk/>
          <pc:sldMk cId="3435513664" sldId="379"/>
        </pc:sldMkLst>
        <pc:picChg chg="add mod">
          <ac:chgData name="Fan, Felicity" userId="699c1824-156f-4d74-a9f9-0732fa1c4358" providerId="ADAL" clId="{91CB0B7A-BF58-4743-83E9-3BEA8CE72A14}" dt="2025-05-24T18:40:08.113" v="3487" actId="34135"/>
          <ac:picMkLst>
            <pc:docMk/>
            <pc:sldMk cId="3435513664" sldId="379"/>
            <ac:picMk id="3078" creationId="{9A522710-FB6F-50E3-AA40-04A1DE468C47}"/>
          </ac:picMkLst>
        </pc:picChg>
      </pc:sldChg>
      <pc:sldChg chg="addSp delSp modSp add mod">
        <pc:chgData name="Fan, Felicity" userId="699c1824-156f-4d74-a9f9-0732fa1c4358" providerId="ADAL" clId="{91CB0B7A-BF58-4743-83E9-3BEA8CE72A14}" dt="2025-05-25T14:55:36.483" v="3626" actId="20577"/>
        <pc:sldMkLst>
          <pc:docMk/>
          <pc:sldMk cId="1407728580" sldId="380"/>
        </pc:sldMkLst>
        <pc:spChg chg="add mod">
          <ac:chgData name="Fan, Felicity" userId="699c1824-156f-4d74-a9f9-0732fa1c4358" providerId="ADAL" clId="{91CB0B7A-BF58-4743-83E9-3BEA8CE72A14}" dt="2025-05-25T14:54:51.218" v="3612" actId="1076"/>
          <ac:spMkLst>
            <pc:docMk/>
            <pc:sldMk cId="1407728580" sldId="380"/>
            <ac:spMk id="2" creationId="{05C9BEA5-1BBF-B43F-F0A4-D16BA1F162E1}"/>
          </ac:spMkLst>
        </pc:spChg>
        <pc:spChg chg="add mod">
          <ac:chgData name="Fan, Felicity" userId="699c1824-156f-4d74-a9f9-0732fa1c4358" providerId="ADAL" clId="{91CB0B7A-BF58-4743-83E9-3BEA8CE72A14}" dt="2025-05-25T14:55:36.483" v="3626" actId="20577"/>
          <ac:spMkLst>
            <pc:docMk/>
            <pc:sldMk cId="1407728580" sldId="380"/>
            <ac:spMk id="8" creationId="{EA8F8ACC-19A8-496E-0B2A-D8250F876777}"/>
          </ac:spMkLst>
        </pc:spChg>
        <pc:graphicFrameChg chg="add mod modGraphic">
          <ac:chgData name="Fan, Felicity" userId="699c1824-156f-4d74-a9f9-0732fa1c4358" providerId="ADAL" clId="{91CB0B7A-BF58-4743-83E9-3BEA8CE72A14}" dt="2025-05-25T14:55:28.090" v="3617" actId="20577"/>
          <ac:graphicFrameMkLst>
            <pc:docMk/>
            <pc:sldMk cId="1407728580" sldId="380"/>
            <ac:graphicFrameMk id="3" creationId="{BD61D2EB-17D9-5EDE-E908-0ADA8F9A08FA}"/>
          </ac:graphicFrameMkLst>
        </pc:graphicFrameChg>
      </pc:sldChg>
      <pc:sldChg chg="addSp delSp modSp add mod ord">
        <pc:chgData name="Fan, Felicity" userId="699c1824-156f-4d74-a9f9-0732fa1c4358" providerId="ADAL" clId="{91CB0B7A-BF58-4743-83E9-3BEA8CE72A14}" dt="2025-05-26T13:39:12.194" v="4449" actId="1076"/>
        <pc:sldMkLst>
          <pc:docMk/>
          <pc:sldMk cId="1924798342" sldId="381"/>
        </pc:sldMkLst>
        <pc:spChg chg="add mod">
          <ac:chgData name="Fan, Felicity" userId="699c1824-156f-4d74-a9f9-0732fa1c4358" providerId="ADAL" clId="{91CB0B7A-BF58-4743-83E9-3BEA8CE72A14}" dt="2025-05-26T13:39:07.049" v="4448" actId="14100"/>
          <ac:spMkLst>
            <pc:docMk/>
            <pc:sldMk cId="1924798342" sldId="381"/>
            <ac:spMk id="4" creationId="{83C3FF80-2B88-6299-2E50-BEBE0192CD2B}"/>
          </ac:spMkLst>
        </pc:spChg>
        <pc:picChg chg="add mod">
          <ac:chgData name="Fan, Felicity" userId="699c1824-156f-4d74-a9f9-0732fa1c4358" providerId="ADAL" clId="{91CB0B7A-BF58-4743-83E9-3BEA8CE72A14}" dt="2025-05-26T13:39:12.194" v="4449" actId="1076"/>
          <ac:picMkLst>
            <pc:docMk/>
            <pc:sldMk cId="1924798342" sldId="381"/>
            <ac:picMk id="3" creationId="{FF914495-E81F-5213-7A05-3EF916CB8795}"/>
          </ac:picMkLst>
        </pc:picChg>
      </pc:sldChg>
      <pc:sldChg chg="addSp delSp modSp add del mod ord modNotes">
        <pc:chgData name="Fan, Felicity" userId="699c1824-156f-4d74-a9f9-0732fa1c4358" providerId="ADAL" clId="{91CB0B7A-BF58-4743-83E9-3BEA8CE72A14}" dt="2025-05-26T13:10:29.756" v="4268" actId="2696"/>
        <pc:sldMkLst>
          <pc:docMk/>
          <pc:sldMk cId="514521959" sldId="382"/>
        </pc:sldMkLst>
      </pc:sldChg>
      <pc:sldChg chg="modSp add del mod ord setBg modNotes">
        <pc:chgData name="Fan, Felicity" userId="699c1824-156f-4d74-a9f9-0732fa1c4358" providerId="ADAL" clId="{91CB0B7A-BF58-4743-83E9-3BEA8CE72A14}" dt="2025-05-26T13:10:29.756" v="4268" actId="2696"/>
        <pc:sldMkLst>
          <pc:docMk/>
          <pc:sldMk cId="1964737412" sldId="383"/>
        </pc:sldMkLst>
        <pc:spChg chg="mod">
          <ac:chgData name="Fan, Felicity" userId="699c1824-156f-4d74-a9f9-0732fa1c4358" providerId="ADAL" clId="{91CB0B7A-BF58-4743-83E9-3BEA8CE72A14}" dt="2025-05-26T12:43:42.207" v="4057" actId="20577"/>
          <ac:spMkLst>
            <pc:docMk/>
            <pc:sldMk cId="1964737412" sldId="383"/>
            <ac:spMk id="525" creationId="{7BDFE9E5-6A35-5FE1-1103-A510179417DE}"/>
          </ac:spMkLst>
        </pc:spChg>
      </pc:sldChg>
      <pc:sldChg chg="addSp delSp modSp add del mod addAnim delAnim modAnim">
        <pc:chgData name="Fan, Felicity" userId="699c1824-156f-4d74-a9f9-0732fa1c4358" providerId="ADAL" clId="{91CB0B7A-BF58-4743-83E9-3BEA8CE72A14}" dt="2025-05-25T14:59:50.626" v="3676" actId="2696"/>
        <pc:sldMkLst>
          <pc:docMk/>
          <pc:sldMk cId="2849071958" sldId="383"/>
        </pc:sldMkLst>
      </pc:sldChg>
      <pc:sldChg chg="addSp delSp modSp add mod ord modAnim modNotes">
        <pc:chgData name="Fan, Felicity" userId="699c1824-156f-4d74-a9f9-0732fa1c4358" providerId="ADAL" clId="{91CB0B7A-BF58-4743-83E9-3BEA8CE72A14}" dt="2025-05-26T13:31:55.060" v="4433"/>
        <pc:sldMkLst>
          <pc:docMk/>
          <pc:sldMk cId="461225403" sldId="384"/>
        </pc:sldMkLst>
        <pc:spChg chg="mod">
          <ac:chgData name="Fan, Felicity" userId="699c1824-156f-4d74-a9f9-0732fa1c4358" providerId="ADAL" clId="{91CB0B7A-BF58-4743-83E9-3BEA8CE72A14}" dt="2025-05-25T15:22:58.697" v="3871" actId="20577"/>
          <ac:spMkLst>
            <pc:docMk/>
            <pc:sldMk cId="461225403" sldId="384"/>
            <ac:spMk id="600" creationId="{E4392B4F-28CB-B9DD-BE1A-4BDCEFB40184}"/>
          </ac:spMkLst>
        </pc:spChg>
        <pc:spChg chg="mod">
          <ac:chgData name="Fan, Felicity" userId="699c1824-156f-4d74-a9f9-0732fa1c4358" providerId="ADAL" clId="{91CB0B7A-BF58-4743-83E9-3BEA8CE72A14}" dt="2025-05-25T15:23:17.451" v="3873" actId="404"/>
          <ac:spMkLst>
            <pc:docMk/>
            <pc:sldMk cId="461225403" sldId="384"/>
            <ac:spMk id="602" creationId="{2EFC5A30-854E-EA7D-CE10-50B9FF2DF638}"/>
          </ac:spMkLst>
        </pc:spChg>
        <pc:spChg chg="mod">
          <ac:chgData name="Fan, Felicity" userId="699c1824-156f-4d74-a9f9-0732fa1c4358" providerId="ADAL" clId="{91CB0B7A-BF58-4743-83E9-3BEA8CE72A14}" dt="2025-05-25T15:24:00.713" v="3878" actId="20577"/>
          <ac:spMkLst>
            <pc:docMk/>
            <pc:sldMk cId="461225403" sldId="384"/>
            <ac:spMk id="603" creationId="{2C821EA0-1024-2F17-1025-1EC8D2461DAB}"/>
          </ac:spMkLst>
        </pc:spChg>
        <pc:spChg chg="mod">
          <ac:chgData name="Fan, Felicity" userId="699c1824-156f-4d74-a9f9-0732fa1c4358" providerId="ADAL" clId="{91CB0B7A-BF58-4743-83E9-3BEA8CE72A14}" dt="2025-05-25T15:23:38.559" v="3877" actId="1076"/>
          <ac:spMkLst>
            <pc:docMk/>
            <pc:sldMk cId="461225403" sldId="384"/>
            <ac:spMk id="605" creationId="{95CB782A-8CDD-8FCC-DA89-58CE7CDE818D}"/>
          </ac:spMkLst>
        </pc:spChg>
      </pc:sldChg>
      <pc:sldChg chg="add del setBg modNotes">
        <pc:chgData name="Fan, Felicity" userId="699c1824-156f-4d74-a9f9-0732fa1c4358" providerId="ADAL" clId="{91CB0B7A-BF58-4743-83E9-3BEA8CE72A14}" dt="2025-05-25T15:09:17.219" v="3741" actId="2696"/>
        <pc:sldMkLst>
          <pc:docMk/>
          <pc:sldMk cId="1231975958" sldId="385"/>
        </pc:sldMkLst>
      </pc:sldChg>
      <pc:sldChg chg="add del">
        <pc:chgData name="Fan, Felicity" userId="699c1824-156f-4d74-a9f9-0732fa1c4358" providerId="ADAL" clId="{91CB0B7A-BF58-4743-83E9-3BEA8CE72A14}" dt="2025-05-26T13:10:42.254" v="4269" actId="2696"/>
        <pc:sldMkLst>
          <pc:docMk/>
          <pc:sldMk cId="2118319397" sldId="385"/>
        </pc:sldMkLst>
      </pc:sldChg>
      <pc:sldChg chg="addSp delSp modSp add del mod">
        <pc:chgData name="Fan, Felicity" userId="699c1824-156f-4d74-a9f9-0732fa1c4358" providerId="ADAL" clId="{91CB0B7A-BF58-4743-83E9-3BEA8CE72A14}" dt="2025-05-25T15:25:23.499" v="3886" actId="2696"/>
        <pc:sldMkLst>
          <pc:docMk/>
          <pc:sldMk cId="3478372682" sldId="386"/>
        </pc:sldMkLst>
      </pc:sldChg>
      <pc:sldChg chg="addSp delSp modSp add mod ord modAnim">
        <pc:chgData name="Fan, Felicity" userId="699c1824-156f-4d74-a9f9-0732fa1c4358" providerId="ADAL" clId="{91CB0B7A-BF58-4743-83E9-3BEA8CE72A14}" dt="2025-05-26T13:32:54.733" v="4438"/>
        <pc:sldMkLst>
          <pc:docMk/>
          <pc:sldMk cId="3958513800" sldId="387"/>
        </pc:sldMkLst>
        <pc:spChg chg="add mod">
          <ac:chgData name="Fan, Felicity" userId="699c1824-156f-4d74-a9f9-0732fa1c4358" providerId="ADAL" clId="{91CB0B7A-BF58-4743-83E9-3BEA8CE72A14}" dt="2025-05-26T12:34:27.460" v="3954"/>
          <ac:spMkLst>
            <pc:docMk/>
            <pc:sldMk cId="3958513800" sldId="387"/>
            <ac:spMk id="2" creationId="{E668071B-EB70-F3A6-AB88-0DE4C9A5B096}"/>
          </ac:spMkLst>
        </pc:spChg>
        <pc:spChg chg="mod">
          <ac:chgData name="Fan, Felicity" userId="699c1824-156f-4d74-a9f9-0732fa1c4358" providerId="ADAL" clId="{91CB0B7A-BF58-4743-83E9-3BEA8CE72A14}" dt="2025-05-26T12:42:27.171" v="4040" actId="20577"/>
          <ac:spMkLst>
            <pc:docMk/>
            <pc:sldMk cId="3958513800" sldId="387"/>
            <ac:spMk id="600" creationId="{BBE5E678-B3CB-7ACA-05EB-2F84171E7CCC}"/>
          </ac:spMkLst>
        </pc:spChg>
        <pc:spChg chg="add del mod">
          <ac:chgData name="Fan, Felicity" userId="699c1824-156f-4d74-a9f9-0732fa1c4358" providerId="ADAL" clId="{91CB0B7A-BF58-4743-83E9-3BEA8CE72A14}" dt="2025-05-26T12:35:25.137" v="3969" actId="1076"/>
          <ac:spMkLst>
            <pc:docMk/>
            <pc:sldMk cId="3958513800" sldId="387"/>
            <ac:spMk id="602" creationId="{9CAE21E3-2CBF-8EFB-7CDA-BF3C7B132614}"/>
          </ac:spMkLst>
        </pc:spChg>
        <pc:spChg chg="mod">
          <ac:chgData name="Fan, Felicity" userId="699c1824-156f-4d74-a9f9-0732fa1c4358" providerId="ADAL" clId="{91CB0B7A-BF58-4743-83E9-3BEA8CE72A14}" dt="2025-05-26T12:42:48.317" v="4041" actId="14100"/>
          <ac:spMkLst>
            <pc:docMk/>
            <pc:sldMk cId="3958513800" sldId="387"/>
            <ac:spMk id="603" creationId="{33CB3B10-21C7-0C84-ABA1-81A271FD3A72}"/>
          </ac:spMkLst>
        </pc:spChg>
        <pc:spChg chg="mod">
          <ac:chgData name="Fan, Felicity" userId="699c1824-156f-4d74-a9f9-0732fa1c4358" providerId="ADAL" clId="{91CB0B7A-BF58-4743-83E9-3BEA8CE72A14}" dt="2025-05-26T12:20:04.804" v="3892" actId="1076"/>
          <ac:spMkLst>
            <pc:docMk/>
            <pc:sldMk cId="3958513800" sldId="387"/>
            <ac:spMk id="605" creationId="{EF6B9D0C-29DB-5E25-E33F-9DD12EA45422}"/>
          </ac:spMkLst>
        </pc:spChg>
        <pc:cxnChg chg="mod">
          <ac:chgData name="Fan, Felicity" userId="699c1824-156f-4d74-a9f9-0732fa1c4358" providerId="ADAL" clId="{91CB0B7A-BF58-4743-83E9-3BEA8CE72A14}" dt="2025-05-26T12:35:21.954" v="3968" actId="1076"/>
          <ac:cxnSpMkLst>
            <pc:docMk/>
            <pc:sldMk cId="3958513800" sldId="387"/>
            <ac:cxnSpMk id="601" creationId="{BD24996D-489B-95E8-BE61-1ED429C683CF}"/>
          </ac:cxnSpMkLst>
        </pc:cxnChg>
      </pc:sldChg>
      <pc:sldChg chg="addSp delSp modSp add mod ord">
        <pc:chgData name="Fan, Felicity" userId="699c1824-156f-4d74-a9f9-0732fa1c4358" providerId="ADAL" clId="{91CB0B7A-BF58-4743-83E9-3BEA8CE72A14}" dt="2025-05-26T12:49:40.928" v="4181" actId="1035"/>
        <pc:sldMkLst>
          <pc:docMk/>
          <pc:sldMk cId="776226200" sldId="388"/>
        </pc:sldMkLst>
        <pc:spChg chg="add del mod">
          <ac:chgData name="Fan, Felicity" userId="699c1824-156f-4d74-a9f9-0732fa1c4358" providerId="ADAL" clId="{91CB0B7A-BF58-4743-83E9-3BEA8CE72A14}" dt="2025-05-26T12:44:37.507" v="4064" actId="478"/>
          <ac:spMkLst>
            <pc:docMk/>
            <pc:sldMk cId="776226200" sldId="388"/>
            <ac:spMk id="3" creationId="{0E99F321-D02D-D461-C72A-52946A634531}"/>
          </ac:spMkLst>
        </pc:spChg>
        <pc:spChg chg="add del mod">
          <ac:chgData name="Fan, Felicity" userId="699c1824-156f-4d74-a9f9-0732fa1c4358" providerId="ADAL" clId="{91CB0B7A-BF58-4743-83E9-3BEA8CE72A14}" dt="2025-05-26T12:45:29.745" v="4076" actId="478"/>
          <ac:spMkLst>
            <pc:docMk/>
            <pc:sldMk cId="776226200" sldId="388"/>
            <ac:spMk id="5" creationId="{C48AD572-C96D-37D3-BA9A-6486369CBB7C}"/>
          </ac:spMkLst>
        </pc:spChg>
        <pc:spChg chg="add del mod">
          <ac:chgData name="Fan, Felicity" userId="699c1824-156f-4d74-a9f9-0732fa1c4358" providerId="ADAL" clId="{91CB0B7A-BF58-4743-83E9-3BEA8CE72A14}" dt="2025-05-26T12:46:01.899" v="4082" actId="478"/>
          <ac:spMkLst>
            <pc:docMk/>
            <pc:sldMk cId="776226200" sldId="388"/>
            <ac:spMk id="7" creationId="{FF5880E9-6AC7-DAB0-B0CB-5DBF5E5BA363}"/>
          </ac:spMkLst>
        </pc:spChg>
        <pc:spChg chg="add del mod">
          <ac:chgData name="Fan, Felicity" userId="699c1824-156f-4d74-a9f9-0732fa1c4358" providerId="ADAL" clId="{91CB0B7A-BF58-4743-83E9-3BEA8CE72A14}" dt="2025-05-26T12:47:51.064" v="4113" actId="478"/>
          <ac:spMkLst>
            <pc:docMk/>
            <pc:sldMk cId="776226200" sldId="388"/>
            <ac:spMk id="9" creationId="{CE3D50E3-5A0A-D12E-7DC7-133FD5A18DE9}"/>
          </ac:spMkLst>
        </pc:spChg>
        <pc:spChg chg="mod">
          <ac:chgData name="Fan, Felicity" userId="699c1824-156f-4d74-a9f9-0732fa1c4358" providerId="ADAL" clId="{91CB0B7A-BF58-4743-83E9-3BEA8CE72A14}" dt="2025-05-26T12:49:33.146" v="4176" actId="1076"/>
          <ac:spMkLst>
            <pc:docMk/>
            <pc:sldMk cId="776226200" sldId="388"/>
            <ac:spMk id="478" creationId="{1135B2D1-49A2-F3C2-9C98-8C095D36199F}"/>
          </ac:spMkLst>
        </pc:spChg>
        <pc:spChg chg="del">
          <ac:chgData name="Fan, Felicity" userId="699c1824-156f-4d74-a9f9-0732fa1c4358" providerId="ADAL" clId="{91CB0B7A-BF58-4743-83E9-3BEA8CE72A14}" dt="2025-05-26T12:44:33.542" v="4063" actId="478"/>
          <ac:spMkLst>
            <pc:docMk/>
            <pc:sldMk cId="776226200" sldId="388"/>
            <ac:spMk id="480" creationId="{371E0BC2-74C4-8F5A-011C-1A57B66169F4}"/>
          </ac:spMkLst>
        </pc:spChg>
        <pc:spChg chg="mod">
          <ac:chgData name="Fan, Felicity" userId="699c1824-156f-4d74-a9f9-0732fa1c4358" providerId="ADAL" clId="{91CB0B7A-BF58-4743-83E9-3BEA8CE72A14}" dt="2025-05-26T12:46:54.202" v="4109" actId="20577"/>
          <ac:spMkLst>
            <pc:docMk/>
            <pc:sldMk cId="776226200" sldId="388"/>
            <ac:spMk id="481" creationId="{AF290702-E3A3-2289-D128-B6D0EE212E0D}"/>
          </ac:spMkLst>
        </pc:spChg>
        <pc:spChg chg="mod">
          <ac:chgData name="Fan, Felicity" userId="699c1824-156f-4d74-a9f9-0732fa1c4358" providerId="ADAL" clId="{91CB0B7A-BF58-4743-83E9-3BEA8CE72A14}" dt="2025-05-26T12:45:16.868" v="4074" actId="113"/>
          <ac:spMkLst>
            <pc:docMk/>
            <pc:sldMk cId="776226200" sldId="388"/>
            <ac:spMk id="482" creationId="{A2DB8E37-694F-7F7C-7428-CD535495E045}"/>
          </ac:spMkLst>
        </pc:spChg>
        <pc:spChg chg="mod">
          <ac:chgData name="Fan, Felicity" userId="699c1824-156f-4d74-a9f9-0732fa1c4358" providerId="ADAL" clId="{91CB0B7A-BF58-4743-83E9-3BEA8CE72A14}" dt="2025-05-26T12:49:33.146" v="4176" actId="1076"/>
          <ac:spMkLst>
            <pc:docMk/>
            <pc:sldMk cId="776226200" sldId="388"/>
            <ac:spMk id="483" creationId="{7382D2EA-43CE-D215-DB09-308518DD5AE3}"/>
          </ac:spMkLst>
        </pc:spChg>
        <pc:spChg chg="del">
          <ac:chgData name="Fan, Felicity" userId="699c1824-156f-4d74-a9f9-0732fa1c4358" providerId="ADAL" clId="{91CB0B7A-BF58-4743-83E9-3BEA8CE72A14}" dt="2025-05-26T12:46:00.326" v="4081" actId="478"/>
          <ac:spMkLst>
            <pc:docMk/>
            <pc:sldMk cId="776226200" sldId="388"/>
            <ac:spMk id="485" creationId="{87899F05-39DF-D0AF-D70E-1BED809EFF50}"/>
          </ac:spMkLst>
        </pc:spChg>
        <pc:spChg chg="del">
          <ac:chgData name="Fan, Felicity" userId="699c1824-156f-4d74-a9f9-0732fa1c4358" providerId="ADAL" clId="{91CB0B7A-BF58-4743-83E9-3BEA8CE72A14}" dt="2025-05-26T12:45:28.390" v="4075" actId="478"/>
          <ac:spMkLst>
            <pc:docMk/>
            <pc:sldMk cId="776226200" sldId="388"/>
            <ac:spMk id="486" creationId="{9B7A7EA4-325B-F112-594D-C29A92910B46}"/>
          </ac:spMkLst>
        </pc:spChg>
        <pc:spChg chg="mod">
          <ac:chgData name="Fan, Felicity" userId="699c1824-156f-4d74-a9f9-0732fa1c4358" providerId="ADAL" clId="{91CB0B7A-BF58-4743-83E9-3BEA8CE72A14}" dt="2025-05-26T12:45:42.972" v="4080" actId="113"/>
          <ac:spMkLst>
            <pc:docMk/>
            <pc:sldMk cId="776226200" sldId="388"/>
            <ac:spMk id="487" creationId="{7C6C9184-2936-9992-62C4-B4570AC54022}"/>
          </ac:spMkLst>
        </pc:spChg>
        <pc:spChg chg="mod">
          <ac:chgData name="Fan, Felicity" userId="699c1824-156f-4d74-a9f9-0732fa1c4358" providerId="ADAL" clId="{91CB0B7A-BF58-4743-83E9-3BEA8CE72A14}" dt="2025-05-26T12:49:33.146" v="4176" actId="1076"/>
          <ac:spMkLst>
            <pc:docMk/>
            <pc:sldMk cId="776226200" sldId="388"/>
            <ac:spMk id="488" creationId="{2B04A271-F110-CEA4-4A26-AEC5FC16C7F7}"/>
          </ac:spMkLst>
        </pc:spChg>
        <pc:spChg chg="del">
          <ac:chgData name="Fan, Felicity" userId="699c1824-156f-4d74-a9f9-0732fa1c4358" providerId="ADAL" clId="{91CB0B7A-BF58-4743-83E9-3BEA8CE72A14}" dt="2025-05-26T12:47:49.748" v="4112" actId="478"/>
          <ac:spMkLst>
            <pc:docMk/>
            <pc:sldMk cId="776226200" sldId="388"/>
            <ac:spMk id="489" creationId="{5A803CE8-749B-BAD9-CB5B-95E705C6DF23}"/>
          </ac:spMkLst>
        </pc:spChg>
        <pc:spChg chg="mod">
          <ac:chgData name="Fan, Felicity" userId="699c1824-156f-4d74-a9f9-0732fa1c4358" providerId="ADAL" clId="{91CB0B7A-BF58-4743-83E9-3BEA8CE72A14}" dt="2025-05-26T12:49:40.928" v="4181" actId="1035"/>
          <ac:spMkLst>
            <pc:docMk/>
            <pc:sldMk cId="776226200" sldId="388"/>
            <ac:spMk id="490" creationId="{43BA1A23-4959-4CE8-5D43-D386BE92AD58}"/>
          </ac:spMkLst>
        </pc:spChg>
      </pc:sldChg>
      <pc:sldChg chg="add del">
        <pc:chgData name="Fan, Felicity" userId="699c1824-156f-4d74-a9f9-0732fa1c4358" providerId="ADAL" clId="{91CB0B7A-BF58-4743-83E9-3BEA8CE72A14}" dt="2025-05-26T12:44:18.126" v="4060"/>
        <pc:sldMkLst>
          <pc:docMk/>
          <pc:sldMk cId="1119477809" sldId="389"/>
        </pc:sldMkLst>
      </pc:sldChg>
      <pc:sldChg chg="modSp add mod ord setBg modAnim">
        <pc:chgData name="Fan, Felicity" userId="699c1824-156f-4d74-a9f9-0732fa1c4358" providerId="ADAL" clId="{91CB0B7A-BF58-4743-83E9-3BEA8CE72A14}" dt="2025-05-26T13:33:50.834" v="4443"/>
        <pc:sldMkLst>
          <pc:docMk/>
          <pc:sldMk cId="2111913275" sldId="389"/>
        </pc:sldMkLst>
        <pc:spChg chg="mod">
          <ac:chgData name="Fan, Felicity" userId="699c1824-156f-4d74-a9f9-0732fa1c4358" providerId="ADAL" clId="{91CB0B7A-BF58-4743-83E9-3BEA8CE72A14}" dt="2025-05-26T13:00:46.683" v="4212" actId="20577"/>
          <ac:spMkLst>
            <pc:docMk/>
            <pc:sldMk cId="2111913275" sldId="389"/>
            <ac:spMk id="855" creationId="{9E535E0D-2CDB-B294-50A7-68D92EF691D8}"/>
          </ac:spMkLst>
        </pc:spChg>
        <pc:spChg chg="mod">
          <ac:chgData name="Fan, Felicity" userId="699c1824-156f-4d74-a9f9-0732fa1c4358" providerId="ADAL" clId="{91CB0B7A-BF58-4743-83E9-3BEA8CE72A14}" dt="2025-05-26T13:07:50.148" v="4238" actId="1076"/>
          <ac:spMkLst>
            <pc:docMk/>
            <pc:sldMk cId="2111913275" sldId="389"/>
            <ac:spMk id="856" creationId="{A4792D27-C2CF-8820-1D17-59EDCF1C96E3}"/>
          </ac:spMkLst>
        </pc:spChg>
        <pc:spChg chg="mod">
          <ac:chgData name="Fan, Felicity" userId="699c1824-156f-4d74-a9f9-0732fa1c4358" providerId="ADAL" clId="{91CB0B7A-BF58-4743-83E9-3BEA8CE72A14}" dt="2025-05-26T13:07:46.009" v="4237" actId="1076"/>
          <ac:spMkLst>
            <pc:docMk/>
            <pc:sldMk cId="2111913275" sldId="389"/>
            <ac:spMk id="857" creationId="{0F6B77FE-FF23-1E0E-7072-575FE44A73AD}"/>
          </ac:spMkLst>
        </pc:spChg>
        <pc:spChg chg="mod">
          <ac:chgData name="Fan, Felicity" userId="699c1824-156f-4d74-a9f9-0732fa1c4358" providerId="ADAL" clId="{91CB0B7A-BF58-4743-83E9-3BEA8CE72A14}" dt="2025-05-26T13:02:12.877" v="4229" actId="1076"/>
          <ac:spMkLst>
            <pc:docMk/>
            <pc:sldMk cId="2111913275" sldId="389"/>
            <ac:spMk id="858" creationId="{28B7DE3B-ECBF-D2F0-B97C-187426EA6D52}"/>
          </ac:spMkLst>
        </pc:spChg>
        <pc:spChg chg="mod">
          <ac:chgData name="Fan, Felicity" userId="699c1824-156f-4d74-a9f9-0732fa1c4358" providerId="ADAL" clId="{91CB0B7A-BF58-4743-83E9-3BEA8CE72A14}" dt="2025-05-26T13:09:25.044" v="4267" actId="1076"/>
          <ac:spMkLst>
            <pc:docMk/>
            <pc:sldMk cId="2111913275" sldId="389"/>
            <ac:spMk id="859" creationId="{C5938CA0-2F9A-7925-0C69-4A0C487F7A2E}"/>
          </ac:spMkLst>
        </pc:spChg>
        <pc:spChg chg="mod">
          <ac:chgData name="Fan, Felicity" userId="699c1824-156f-4d74-a9f9-0732fa1c4358" providerId="ADAL" clId="{91CB0B7A-BF58-4743-83E9-3BEA8CE72A14}" dt="2025-05-26T13:01:38.437" v="4225" actId="1076"/>
          <ac:spMkLst>
            <pc:docMk/>
            <pc:sldMk cId="2111913275" sldId="389"/>
            <ac:spMk id="860" creationId="{C8347A8D-FEBC-7254-B717-5601BCDABCE8}"/>
          </ac:spMkLst>
        </pc:spChg>
        <pc:spChg chg="mod">
          <ac:chgData name="Fan, Felicity" userId="699c1824-156f-4d74-a9f9-0732fa1c4358" providerId="ADAL" clId="{91CB0B7A-BF58-4743-83E9-3BEA8CE72A14}" dt="2025-05-26T12:52:44.588" v="4196"/>
          <ac:spMkLst>
            <pc:docMk/>
            <pc:sldMk cId="2111913275" sldId="389"/>
            <ac:spMk id="861" creationId="{636FAFD7-35CE-B582-DEB1-DA1C9AB58646}"/>
          </ac:spMkLst>
        </pc:spChg>
        <pc:cxnChg chg="mod">
          <ac:chgData name="Fan, Felicity" userId="699c1824-156f-4d74-a9f9-0732fa1c4358" providerId="ADAL" clId="{91CB0B7A-BF58-4743-83E9-3BEA8CE72A14}" dt="2025-05-26T13:00:57.250" v="4215" actId="1076"/>
          <ac:cxnSpMkLst>
            <pc:docMk/>
            <pc:sldMk cId="2111913275" sldId="389"/>
            <ac:cxnSpMk id="850" creationId="{E0CBF81C-A5F8-2AA6-BFE3-F58A2126222F}"/>
          </ac:cxnSpMkLst>
        </pc:cxnChg>
        <pc:cxnChg chg="mod">
          <ac:chgData name="Fan, Felicity" userId="699c1824-156f-4d74-a9f9-0732fa1c4358" providerId="ADAL" clId="{91CB0B7A-BF58-4743-83E9-3BEA8CE72A14}" dt="2025-05-26T13:00:51.612" v="4213" actId="1076"/>
          <ac:cxnSpMkLst>
            <pc:docMk/>
            <pc:sldMk cId="2111913275" sldId="389"/>
            <ac:cxnSpMk id="851" creationId="{08F9723B-31ED-377F-1BB9-7DC524433BBD}"/>
          </ac:cxnSpMkLst>
        </pc:cxnChg>
      </pc:sldChg>
      <pc:sldChg chg="delSp new del mod">
        <pc:chgData name="Fan, Felicity" userId="699c1824-156f-4d74-a9f9-0732fa1c4358" providerId="ADAL" clId="{91CB0B7A-BF58-4743-83E9-3BEA8CE72A14}" dt="2025-05-27T08:59:38.044" v="4453" actId="2696"/>
        <pc:sldMkLst>
          <pc:docMk/>
          <pc:sldMk cId="1339341856" sldId="390"/>
        </pc:sldMkLst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2" creationId="{F2D29CF1-6CC2-DE07-930C-3FF29285966D}"/>
          </ac:spMkLst>
        </pc:spChg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3" creationId="{6CEDC951-06D4-8321-824F-0BE613077424}"/>
          </ac:spMkLst>
        </pc:spChg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4" creationId="{E82E12A4-053A-3DE0-54F7-9777338387E5}"/>
          </ac:spMkLst>
        </pc:spChg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5" creationId="{A2CFB125-E578-CBBD-A9FC-769BEFCB4D92}"/>
          </ac:spMkLst>
        </pc:spChg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6" creationId="{DC27B247-1521-ED92-C7F2-CBE85C4DC47C}"/>
          </ac:spMkLst>
        </pc:spChg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7" creationId="{4C7D25CF-C0C5-ED26-571B-D52812CB80ED}"/>
          </ac:spMkLst>
        </pc:spChg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9" creationId="{FDA68D95-9AF9-B39F-448B-40420D6C566C}"/>
          </ac:spMkLst>
        </pc:spChg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10" creationId="{806B5683-8E25-B316-FD42-91A0A9602C30}"/>
          </ac:spMkLst>
        </pc:spChg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12" creationId="{48A0800B-A16B-32B1-3525-2321B98A5744}"/>
          </ac:spMkLst>
        </pc:spChg>
        <pc:spChg chg="del">
          <ac:chgData name="Fan, Felicity" userId="699c1824-156f-4d74-a9f9-0732fa1c4358" providerId="ADAL" clId="{91CB0B7A-BF58-4743-83E9-3BEA8CE72A14}" dt="2025-05-27T08:59:29.533" v="4451" actId="478"/>
          <ac:spMkLst>
            <pc:docMk/>
            <pc:sldMk cId="1339341856" sldId="390"/>
            <ac:spMk id="14" creationId="{4EAB13C1-5E5C-5E5D-E9C0-EA15D249C070}"/>
          </ac:spMkLst>
        </pc:spChg>
      </pc:sldChg>
      <pc:sldChg chg="addSp delSp modSp new mod ord modAnim">
        <pc:chgData name="Fan, Felicity" userId="699c1824-156f-4d74-a9f9-0732fa1c4358" providerId="ADAL" clId="{91CB0B7A-BF58-4743-83E9-3BEA8CE72A14}" dt="2025-05-27T09:25:49.356" v="4530" actId="1076"/>
        <pc:sldMkLst>
          <pc:docMk/>
          <pc:sldMk cId="883098714" sldId="391"/>
        </pc:sldMkLst>
        <pc:spChg chg="add del mod">
          <ac:chgData name="Fan, Felicity" userId="699c1824-156f-4d74-a9f9-0732fa1c4358" providerId="ADAL" clId="{91CB0B7A-BF58-4743-83E9-3BEA8CE72A14}" dt="2025-05-27T09:00:02.463" v="4456" actId="478"/>
          <ac:spMkLst>
            <pc:docMk/>
            <pc:sldMk cId="883098714" sldId="391"/>
            <ac:spMk id="2" creationId="{89FD371C-DC89-E0D4-BB03-36516DD62F2E}"/>
          </ac:spMkLst>
        </pc:spChg>
        <pc:spChg chg="del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5" creationId="{BB918354-7DC2-F70F-24DC-895F72EF1A95}"/>
          </ac:spMkLst>
        </pc:spChg>
        <pc:spChg chg="add del mod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6" creationId="{7C25F462-2955-3A80-CB46-757904D0B221}"/>
          </ac:spMkLst>
        </pc:spChg>
        <pc:spChg chg="del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7" creationId="{F6C577CA-0B67-25B2-F4B4-EB6C58DFB9F8}"/>
          </ac:spMkLst>
        </pc:spChg>
        <pc:spChg chg="add del mod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8" creationId="{438A28D5-F114-4E25-4193-56F471A6AEFF}"/>
          </ac:spMkLst>
        </pc:spChg>
        <pc:spChg chg="del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9" creationId="{55C34C8B-4D5F-5DA0-E4EE-AFE696C2D409}"/>
          </ac:spMkLst>
        </pc:spChg>
        <pc:spChg chg="add del mod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11" creationId="{7592B64B-2934-AAC6-1616-A966560FD4F0}"/>
          </ac:spMkLst>
        </pc:spChg>
        <pc:spChg chg="del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12" creationId="{5FFD325A-046A-2C0E-5EAE-91E3824D601F}"/>
          </ac:spMkLst>
        </pc:spChg>
        <pc:spChg chg="add del mod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13" creationId="{96C55163-642C-6909-467C-29C99290386F}"/>
          </ac:spMkLst>
        </pc:spChg>
        <pc:spChg chg="add del mod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14" creationId="{FB4A1587-0DC9-5F77-463C-FFDC30125EA9}"/>
          </ac:spMkLst>
        </pc:spChg>
        <pc:spChg chg="add del mod">
          <ac:chgData name="Fan, Felicity" userId="699c1824-156f-4d74-a9f9-0732fa1c4358" providerId="ADAL" clId="{91CB0B7A-BF58-4743-83E9-3BEA8CE72A14}" dt="2025-05-27T09:00:00.089" v="4455" actId="478"/>
          <ac:spMkLst>
            <pc:docMk/>
            <pc:sldMk cId="883098714" sldId="391"/>
            <ac:spMk id="15" creationId="{5C4844CC-46F8-A1DB-1527-290BA6ED9E82}"/>
          </ac:spMkLst>
        </pc:spChg>
        <pc:spChg chg="mod">
          <ac:chgData name="Fan, Felicity" userId="699c1824-156f-4d74-a9f9-0732fa1c4358" providerId="ADAL" clId="{91CB0B7A-BF58-4743-83E9-3BEA8CE72A14}" dt="2025-05-27T08:59:45.532" v="4454"/>
          <ac:spMkLst>
            <pc:docMk/>
            <pc:sldMk cId="883098714" sldId="391"/>
            <ac:spMk id="19" creationId="{13F58857-4451-49BA-8EE2-4F47124314AD}"/>
          </ac:spMkLst>
        </pc:spChg>
        <pc:spChg chg="add mod">
          <ac:chgData name="Fan, Felicity" userId="699c1824-156f-4d74-a9f9-0732fa1c4358" providerId="ADAL" clId="{91CB0B7A-BF58-4743-83E9-3BEA8CE72A14}" dt="2025-05-27T08:59:45.532" v="4454"/>
          <ac:spMkLst>
            <pc:docMk/>
            <pc:sldMk cId="883098714" sldId="391"/>
            <ac:spMk id="21" creationId="{89844224-6CA0-7904-5D4E-A6DF6ECEE5FB}"/>
          </ac:spMkLst>
        </pc:spChg>
        <pc:spChg chg="add mod">
          <ac:chgData name="Fan, Felicity" userId="699c1824-156f-4d74-a9f9-0732fa1c4358" providerId="ADAL" clId="{91CB0B7A-BF58-4743-83E9-3BEA8CE72A14}" dt="2025-05-27T08:59:45.532" v="4454"/>
          <ac:spMkLst>
            <pc:docMk/>
            <pc:sldMk cId="883098714" sldId="391"/>
            <ac:spMk id="22" creationId="{56BAED56-9228-109D-5CD5-B32F9E3B3E5E}"/>
          </ac:spMkLst>
        </pc:spChg>
        <pc:spChg chg="add mod">
          <ac:chgData name="Fan, Felicity" userId="699c1824-156f-4d74-a9f9-0732fa1c4358" providerId="ADAL" clId="{91CB0B7A-BF58-4743-83E9-3BEA8CE72A14}" dt="2025-05-27T09:03:58.159" v="4523" actId="1076"/>
          <ac:spMkLst>
            <pc:docMk/>
            <pc:sldMk cId="883098714" sldId="391"/>
            <ac:spMk id="24" creationId="{5F9F07E5-6C64-F1D8-F138-958EE60D8AEE}"/>
          </ac:spMkLst>
        </pc:spChg>
        <pc:spChg chg="add mod">
          <ac:chgData name="Fan, Felicity" userId="699c1824-156f-4d74-a9f9-0732fa1c4358" providerId="ADAL" clId="{91CB0B7A-BF58-4743-83E9-3BEA8CE72A14}" dt="2025-05-27T09:04:00.457" v="4524" actId="1076"/>
          <ac:spMkLst>
            <pc:docMk/>
            <pc:sldMk cId="883098714" sldId="391"/>
            <ac:spMk id="26" creationId="{46117083-67B4-92F4-620A-730435C2904E}"/>
          </ac:spMkLst>
        </pc:spChg>
        <pc:spChg chg="add mod">
          <ac:chgData name="Fan, Felicity" userId="699c1824-156f-4d74-a9f9-0732fa1c4358" providerId="ADAL" clId="{91CB0B7A-BF58-4743-83E9-3BEA8CE72A14}" dt="2025-05-27T09:25:49.356" v="4530" actId="1076"/>
          <ac:spMkLst>
            <pc:docMk/>
            <pc:sldMk cId="883098714" sldId="391"/>
            <ac:spMk id="28" creationId="{667B9131-2E41-96B3-6B2E-264186F530DB}"/>
          </ac:spMkLst>
        </pc:spChg>
      </pc:sldChg>
      <pc:sldMasterChg chg="delSldLayout">
        <pc:chgData name="Fan, Felicity" userId="699c1824-156f-4d74-a9f9-0732fa1c4358" providerId="ADAL" clId="{91CB0B7A-BF58-4743-83E9-3BEA8CE72A14}" dt="2025-05-26T13:11:35.264" v="4272" actId="2696"/>
        <pc:sldMasterMkLst>
          <pc:docMk/>
          <pc:sldMasterMk cId="0" sldId="2147483706"/>
        </pc:sldMasterMkLst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6"/>
            <pc:sldLayoutMk cId="0" sldId="2147483650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53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54"/>
          </pc:sldLayoutMkLst>
        </pc:sldLayoutChg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6"/>
            <pc:sldLayoutMk cId="0" sldId="2147483657"/>
          </pc:sldLayoutMkLst>
        </pc:sldLayoutChg>
        <pc:sldLayoutChg chg="del">
          <pc:chgData name="Fan, Felicity" userId="699c1824-156f-4d74-a9f9-0732fa1c4358" providerId="ADAL" clId="{91CB0B7A-BF58-4743-83E9-3BEA8CE72A14}" dt="2025-05-26T12:49:55.429" v="4182" actId="2696"/>
          <pc:sldLayoutMkLst>
            <pc:docMk/>
            <pc:sldMasterMk cId="0" sldId="2147483706"/>
            <pc:sldLayoutMk cId="0" sldId="2147483660"/>
          </pc:sldLayoutMkLst>
        </pc:sldLayoutChg>
        <pc:sldLayoutChg chg="del">
          <pc:chgData name="Fan, Felicity" userId="699c1824-156f-4d74-a9f9-0732fa1c4358" providerId="ADAL" clId="{91CB0B7A-BF58-4743-83E9-3BEA8CE72A14}" dt="2025-05-26T13:10:29.756" v="4268" actId="2696"/>
          <pc:sldLayoutMkLst>
            <pc:docMk/>
            <pc:sldMasterMk cId="0" sldId="2147483706"/>
            <pc:sldLayoutMk cId="0" sldId="2147483665"/>
          </pc:sldLayoutMkLst>
        </pc:sldLayoutChg>
        <pc:sldLayoutChg chg="del">
          <pc:chgData name="Fan, Felicity" userId="699c1824-156f-4d74-a9f9-0732fa1c4358" providerId="ADAL" clId="{91CB0B7A-BF58-4743-83E9-3BEA8CE72A14}" dt="2025-05-26T13:10:29.756" v="4268" actId="2696"/>
          <pc:sldLayoutMkLst>
            <pc:docMk/>
            <pc:sldMasterMk cId="0" sldId="2147483706"/>
            <pc:sldLayoutMk cId="0" sldId="2147483666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68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69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70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72"/>
          </pc:sldLayoutMkLst>
        </pc:sldLayoutChg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6"/>
            <pc:sldLayoutMk cId="0" sldId="2147483674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75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76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77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79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80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81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82"/>
          </pc:sldLayoutMkLst>
        </pc:sldLayoutChg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6"/>
            <pc:sldLayoutMk cId="0" sldId="2147483683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84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85"/>
          </pc:sldLayoutMkLst>
        </pc:sldLayoutChg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6"/>
            <pc:sldLayoutMk cId="0" sldId="2147483688"/>
          </pc:sldLayoutMkLst>
        </pc:sldLayoutChg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6"/>
            <pc:sldLayoutMk cId="0" sldId="2147483690"/>
          </pc:sldLayoutMkLst>
        </pc:sldLayoutChg>
        <pc:sldLayoutChg chg="del">
          <pc:chgData name="Fan, Felicity" userId="699c1824-156f-4d74-a9f9-0732fa1c4358" providerId="ADAL" clId="{91CB0B7A-BF58-4743-83E9-3BEA8CE72A14}" dt="2025-05-26T13:10:29.756" v="4268" actId="2696"/>
          <pc:sldLayoutMkLst>
            <pc:docMk/>
            <pc:sldMasterMk cId="0" sldId="2147483706"/>
            <pc:sldLayoutMk cId="0" sldId="2147483692"/>
          </pc:sldLayoutMkLst>
        </pc:sldLayoutChg>
        <pc:sldLayoutChg chg="del">
          <pc:chgData name="Fan, Felicity" userId="699c1824-156f-4d74-a9f9-0732fa1c4358" providerId="ADAL" clId="{91CB0B7A-BF58-4743-83E9-3BEA8CE72A14}" dt="2025-05-26T13:10:29.756" v="4268" actId="2696"/>
          <pc:sldLayoutMkLst>
            <pc:docMk/>
            <pc:sldMasterMk cId="0" sldId="2147483706"/>
            <pc:sldLayoutMk cId="0" sldId="2147483693"/>
          </pc:sldLayoutMkLst>
        </pc:sldLayoutChg>
        <pc:sldLayoutChg chg="del">
          <pc:chgData name="Fan, Felicity" userId="699c1824-156f-4d74-a9f9-0732fa1c4358" providerId="ADAL" clId="{91CB0B7A-BF58-4743-83E9-3BEA8CE72A14}" dt="2025-05-26T13:10:29.756" v="4268" actId="2696"/>
          <pc:sldLayoutMkLst>
            <pc:docMk/>
            <pc:sldMasterMk cId="0" sldId="2147483706"/>
            <pc:sldLayoutMk cId="0" sldId="2147483694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95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97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699"/>
          </pc:sldLayoutMkLst>
        </pc:sldLayoutChg>
        <pc:sldLayoutChg chg="del">
          <pc:chgData name="Fan, Felicity" userId="699c1824-156f-4d74-a9f9-0732fa1c4358" providerId="ADAL" clId="{91CB0B7A-BF58-4743-83E9-3BEA8CE72A14}" dt="2025-05-26T13:10:42.254" v="4269" actId="2696"/>
          <pc:sldLayoutMkLst>
            <pc:docMk/>
            <pc:sldMasterMk cId="0" sldId="2147483706"/>
            <pc:sldLayoutMk cId="0" sldId="2147483700"/>
          </pc:sldLayoutMkLst>
        </pc:sldLayoutChg>
      </pc:sldMasterChg>
      <pc:sldMasterChg chg="del delSldLayout">
        <pc:chgData name="Fan, Felicity" userId="699c1824-156f-4d74-a9f9-0732fa1c4358" providerId="ADAL" clId="{91CB0B7A-BF58-4743-83E9-3BEA8CE72A14}" dt="2025-05-26T13:11:35.264" v="4272" actId="2696"/>
        <pc:sldMasterMkLst>
          <pc:docMk/>
          <pc:sldMasterMk cId="0" sldId="2147483707"/>
        </pc:sldMasterMkLst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7"/>
            <pc:sldLayoutMk cId="0" sldId="2147483702"/>
          </pc:sldLayoutMkLst>
        </pc:sldLayoutChg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7"/>
            <pc:sldLayoutMk cId="0" sldId="2147483703"/>
          </pc:sldLayoutMkLst>
        </pc:sldLayoutChg>
      </pc:sldMasterChg>
      <pc:sldMasterChg chg="del delSldLayout">
        <pc:chgData name="Fan, Felicity" userId="699c1824-156f-4d74-a9f9-0732fa1c4358" providerId="ADAL" clId="{91CB0B7A-BF58-4743-83E9-3BEA8CE72A14}" dt="2025-05-26T13:11:35.264" v="4272" actId="2696"/>
        <pc:sldMasterMkLst>
          <pc:docMk/>
          <pc:sldMasterMk cId="0" sldId="2147483708"/>
        </pc:sldMasterMkLst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8"/>
            <pc:sldLayoutMk cId="0" sldId="2147483704"/>
          </pc:sldLayoutMkLst>
        </pc:sldLayoutChg>
      </pc:sldMasterChg>
      <pc:sldMasterChg chg="del delSldLayout">
        <pc:chgData name="Fan, Felicity" userId="699c1824-156f-4d74-a9f9-0732fa1c4358" providerId="ADAL" clId="{91CB0B7A-BF58-4743-83E9-3BEA8CE72A14}" dt="2025-05-26T13:11:35.264" v="4272" actId="2696"/>
        <pc:sldMasterMkLst>
          <pc:docMk/>
          <pc:sldMasterMk cId="0" sldId="2147483709"/>
        </pc:sldMasterMkLst>
        <pc:sldLayoutChg chg="del">
          <pc:chgData name="Fan, Felicity" userId="699c1824-156f-4d74-a9f9-0732fa1c4358" providerId="ADAL" clId="{91CB0B7A-BF58-4743-83E9-3BEA8CE72A14}" dt="2025-05-26T13:11:35.264" v="4272" actId="2696"/>
          <pc:sldLayoutMkLst>
            <pc:docMk/>
            <pc:sldMasterMk cId="0" sldId="2147483709"/>
            <pc:sldLayoutMk cId="0" sldId="214748370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7f2e9a217_0_2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7f2e9a217_0_2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74F689BC-1776-6BFF-FC3A-E52CB6FB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7f2e9a217_0_2373:notes">
            <a:extLst>
              <a:ext uri="{FF2B5EF4-FFF2-40B4-BE49-F238E27FC236}">
                <a16:creationId xmlns:a16="http://schemas.microsoft.com/office/drawing/2014/main" id="{CB530F01-364B-FCB5-6C3A-0D20376FE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7f2e9a217_0_2373:notes">
            <a:extLst>
              <a:ext uri="{FF2B5EF4-FFF2-40B4-BE49-F238E27FC236}">
                <a16:creationId xmlns:a16="http://schemas.microsoft.com/office/drawing/2014/main" id="{672928CB-9DDF-CD6D-8F35-30E0A7DF3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63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7f2e9a217_0_2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7f2e9a217_0_2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63194908-1A60-D2E2-EF79-7A719691E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7f2e9a217_0_2373:notes">
            <a:extLst>
              <a:ext uri="{FF2B5EF4-FFF2-40B4-BE49-F238E27FC236}">
                <a16:creationId xmlns:a16="http://schemas.microsoft.com/office/drawing/2014/main" id="{BE3C5250-184B-C89E-C734-1792C622A7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7f2e9a217_0_2373:notes">
            <a:extLst>
              <a:ext uri="{FF2B5EF4-FFF2-40B4-BE49-F238E27FC236}">
                <a16:creationId xmlns:a16="http://schemas.microsoft.com/office/drawing/2014/main" id="{EC0EDF12-EB0A-20E6-8C43-368F83BC4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585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>
          <a:extLst>
            <a:ext uri="{FF2B5EF4-FFF2-40B4-BE49-F238E27FC236}">
              <a16:creationId xmlns:a16="http://schemas.microsoft.com/office/drawing/2014/main" id="{720A236F-A6B6-84D0-CDDE-57E5F7DF4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47f2e9a217_0_2476:notes">
            <a:extLst>
              <a:ext uri="{FF2B5EF4-FFF2-40B4-BE49-F238E27FC236}">
                <a16:creationId xmlns:a16="http://schemas.microsoft.com/office/drawing/2014/main" id="{61FF1B85-06BA-A943-2527-F37E124CD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47f2e9a217_0_2476:notes">
            <a:extLst>
              <a:ext uri="{FF2B5EF4-FFF2-40B4-BE49-F238E27FC236}">
                <a16:creationId xmlns:a16="http://schemas.microsoft.com/office/drawing/2014/main" id="{A35E80B0-A274-BD28-CE0F-189073C825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799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7B923B04-F578-97DB-DF8E-373360BC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47f2e9a217_0_3281:notes">
            <a:extLst>
              <a:ext uri="{FF2B5EF4-FFF2-40B4-BE49-F238E27FC236}">
                <a16:creationId xmlns:a16="http://schemas.microsoft.com/office/drawing/2014/main" id="{F6D94429-5A45-361C-6895-9B7EECD702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347f2e9a217_0_3281:notes">
            <a:extLst>
              <a:ext uri="{FF2B5EF4-FFF2-40B4-BE49-F238E27FC236}">
                <a16:creationId xmlns:a16="http://schemas.microsoft.com/office/drawing/2014/main" id="{7F89965F-B718-F886-CEFB-1B06C2876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739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AFDB4A68-8602-C04F-D81F-B4F7EE1B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47f2e9a217_0_3281:notes">
            <a:extLst>
              <a:ext uri="{FF2B5EF4-FFF2-40B4-BE49-F238E27FC236}">
                <a16:creationId xmlns:a16="http://schemas.microsoft.com/office/drawing/2014/main" id="{FEE2D095-44BD-7463-FF72-930662850F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347f2e9a217_0_3281:notes">
            <a:extLst>
              <a:ext uri="{FF2B5EF4-FFF2-40B4-BE49-F238E27FC236}">
                <a16:creationId xmlns:a16="http://schemas.microsoft.com/office/drawing/2014/main" id="{BC2999D0-DE81-5B19-F3B1-5AA74017D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0-6 are Detractors; 7 and 8 are Passives; 9 and 10 are Promoters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Spearman c</a:t>
            </a:r>
            <a:r>
              <a:rPr lang="en-US" altLang="zh-CN" dirty="0"/>
              <a:t>orrelation is </a:t>
            </a:r>
            <a:r>
              <a:rPr lang="en-US" dirty="0"/>
              <a:t>ideal for ordinal data </a:t>
            </a:r>
            <a:endParaRPr lang="LID4096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863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7A22C56F-7369-A890-F2C3-BCE167C5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47f2e9a217_0_3281:notes">
            <a:extLst>
              <a:ext uri="{FF2B5EF4-FFF2-40B4-BE49-F238E27FC236}">
                <a16:creationId xmlns:a16="http://schemas.microsoft.com/office/drawing/2014/main" id="{054EAE0E-FCAB-3607-FF5A-899C91D0EC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347f2e9a217_0_3281:notes">
            <a:extLst>
              <a:ext uri="{FF2B5EF4-FFF2-40B4-BE49-F238E27FC236}">
                <a16:creationId xmlns:a16="http://schemas.microsoft.com/office/drawing/2014/main" id="{ECDC3361-AFB8-AC67-774D-1FE0EF5C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45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>
          <a:extLst>
            <a:ext uri="{FF2B5EF4-FFF2-40B4-BE49-F238E27FC236}">
              <a16:creationId xmlns:a16="http://schemas.microsoft.com/office/drawing/2014/main" id="{FD30069C-9E67-4F12-5B3C-99D52CD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7f2e9a217_0_2389:notes">
            <a:extLst>
              <a:ext uri="{FF2B5EF4-FFF2-40B4-BE49-F238E27FC236}">
                <a16:creationId xmlns:a16="http://schemas.microsoft.com/office/drawing/2014/main" id="{F262FBDD-2634-FF67-71E3-8B1B86596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7f2e9a217_0_2389:notes">
            <a:extLst>
              <a:ext uri="{FF2B5EF4-FFF2-40B4-BE49-F238E27FC236}">
                <a16:creationId xmlns:a16="http://schemas.microsoft.com/office/drawing/2014/main" id="{61968AE2-B688-8597-3398-C86797333F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537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47f2e9a217_0_2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47f2e9a217_0_2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>
          <a:extLst>
            <a:ext uri="{FF2B5EF4-FFF2-40B4-BE49-F238E27FC236}">
              <a16:creationId xmlns:a16="http://schemas.microsoft.com/office/drawing/2014/main" id="{B9D8604A-A0B0-8AF3-C3F5-BF9E695DE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47f2e9a217_0_2647:notes">
            <a:extLst>
              <a:ext uri="{FF2B5EF4-FFF2-40B4-BE49-F238E27FC236}">
                <a16:creationId xmlns:a16="http://schemas.microsoft.com/office/drawing/2014/main" id="{F4CFE963-BEED-05AA-5F60-3CD5DE656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47f2e9a217_0_2647:notes">
            <a:extLst>
              <a:ext uri="{FF2B5EF4-FFF2-40B4-BE49-F238E27FC236}">
                <a16:creationId xmlns:a16="http://schemas.microsoft.com/office/drawing/2014/main" id="{14DCA1C6-4795-3C8B-4AE5-9208F3A17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b="0" i="0" dirty="0">
                <a:effectLst/>
                <a:latin typeface="system-ui"/>
              </a:rPr>
              <a:t>Issue Resolved? – Service progress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'Yes’: 1;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'No, but expect it to be resolved': 0.5;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'No': 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73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>
          <a:extLst>
            <a:ext uri="{FF2B5EF4-FFF2-40B4-BE49-F238E27FC236}">
              <a16:creationId xmlns:a16="http://schemas.microsoft.com/office/drawing/2014/main" id="{64A35D8F-F191-A126-8435-E4A3AD197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7f2e9a217_0_2339:notes">
            <a:extLst>
              <a:ext uri="{FF2B5EF4-FFF2-40B4-BE49-F238E27FC236}">
                <a16:creationId xmlns:a16="http://schemas.microsoft.com/office/drawing/2014/main" id="{C0762E1C-AE52-FBAC-8CFA-274BFDE5B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47f2e9a217_0_2339:notes">
            <a:extLst>
              <a:ext uri="{FF2B5EF4-FFF2-40B4-BE49-F238E27FC236}">
                <a16:creationId xmlns:a16="http://schemas.microsoft.com/office/drawing/2014/main" id="{E20AE936-B67D-1C74-75A2-171AD1B06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642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>
          <a:extLst>
            <a:ext uri="{FF2B5EF4-FFF2-40B4-BE49-F238E27FC236}">
              <a16:creationId xmlns:a16="http://schemas.microsoft.com/office/drawing/2014/main" id="{DA6728C9-1D4F-3585-A3C7-2D4DB449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47f2e9a217_0_2647:notes">
            <a:extLst>
              <a:ext uri="{FF2B5EF4-FFF2-40B4-BE49-F238E27FC236}">
                <a16:creationId xmlns:a16="http://schemas.microsoft.com/office/drawing/2014/main" id="{2EA4FA4E-DB27-3F68-1008-59FCCF225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47f2e9a217_0_2647:notes">
            <a:extLst>
              <a:ext uri="{FF2B5EF4-FFF2-40B4-BE49-F238E27FC236}">
                <a16:creationId xmlns:a16="http://schemas.microsoft.com/office/drawing/2014/main" id="{32AAC2E1-1DE9-40E7-57E4-3A74C8156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309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>
          <a:extLst>
            <a:ext uri="{FF2B5EF4-FFF2-40B4-BE49-F238E27FC236}">
              <a16:creationId xmlns:a16="http://schemas.microsoft.com/office/drawing/2014/main" id="{C6BD22B0-110F-4EC9-F89F-028BEEAF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47f2e9a217_0_2647:notes">
            <a:extLst>
              <a:ext uri="{FF2B5EF4-FFF2-40B4-BE49-F238E27FC236}">
                <a16:creationId xmlns:a16="http://schemas.microsoft.com/office/drawing/2014/main" id="{0DC99484-5EDF-7219-29C8-B2C0194B6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47f2e9a217_0_2647:notes">
            <a:extLst>
              <a:ext uri="{FF2B5EF4-FFF2-40B4-BE49-F238E27FC236}">
                <a16:creationId xmlns:a16="http://schemas.microsoft.com/office/drawing/2014/main" id="{B74AC535-5B2F-776C-495C-69ACC0017B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259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>
          <a:extLst>
            <a:ext uri="{FF2B5EF4-FFF2-40B4-BE49-F238E27FC236}">
              <a16:creationId xmlns:a16="http://schemas.microsoft.com/office/drawing/2014/main" id="{B38DCACC-10E7-CE53-4108-D9C3595F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47f2e9a217_0_2647:notes">
            <a:extLst>
              <a:ext uri="{FF2B5EF4-FFF2-40B4-BE49-F238E27FC236}">
                <a16:creationId xmlns:a16="http://schemas.microsoft.com/office/drawing/2014/main" id="{345330CA-CC4E-048F-7509-68616E7F1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47f2e9a217_0_2647:notes">
            <a:extLst>
              <a:ext uri="{FF2B5EF4-FFF2-40B4-BE49-F238E27FC236}">
                <a16:creationId xmlns:a16="http://schemas.microsoft.com/office/drawing/2014/main" id="{606078FF-1E31-5A9B-4AC2-5C66DEEEDC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651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3DCC5AE-1729-1B6A-3FEC-9BBD5284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47f2e9a217_0_2506:notes">
            <a:extLst>
              <a:ext uri="{FF2B5EF4-FFF2-40B4-BE49-F238E27FC236}">
                <a16:creationId xmlns:a16="http://schemas.microsoft.com/office/drawing/2014/main" id="{27311F95-3510-B020-D8AE-80B920F079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47f2e9a217_0_2506:notes">
            <a:extLst>
              <a:ext uri="{FF2B5EF4-FFF2-40B4-BE49-F238E27FC236}">
                <a16:creationId xmlns:a16="http://schemas.microsoft.com/office/drawing/2014/main" id="{9485DA07-9C13-83CF-CD44-052A0BDF7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997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>
          <a:extLst>
            <a:ext uri="{FF2B5EF4-FFF2-40B4-BE49-F238E27FC236}">
              <a16:creationId xmlns:a16="http://schemas.microsoft.com/office/drawing/2014/main" id="{838899A1-2D17-5CEF-1B26-E59BBDDE6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47f2e9a217_0_3266:notes">
            <a:extLst>
              <a:ext uri="{FF2B5EF4-FFF2-40B4-BE49-F238E27FC236}">
                <a16:creationId xmlns:a16="http://schemas.microsoft.com/office/drawing/2014/main" id="{3C2B68E7-4C6D-DC12-1A90-0D089B318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47f2e9a217_0_3266:notes">
            <a:extLst>
              <a:ext uri="{FF2B5EF4-FFF2-40B4-BE49-F238E27FC236}">
                <a16:creationId xmlns:a16="http://schemas.microsoft.com/office/drawing/2014/main" id="{2CC79992-DE0C-8DB8-3927-830E6C9C73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019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>
          <a:extLst>
            <a:ext uri="{FF2B5EF4-FFF2-40B4-BE49-F238E27FC236}">
              <a16:creationId xmlns:a16="http://schemas.microsoft.com/office/drawing/2014/main" id="{3C86A342-6C45-13BA-154F-98A866C54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47f2e9a217_0_3266:notes">
            <a:extLst>
              <a:ext uri="{FF2B5EF4-FFF2-40B4-BE49-F238E27FC236}">
                <a16:creationId xmlns:a16="http://schemas.microsoft.com/office/drawing/2014/main" id="{449D249A-B48E-7FEB-CFD4-15A3FE26D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47f2e9a217_0_3266:notes">
            <a:extLst>
              <a:ext uri="{FF2B5EF4-FFF2-40B4-BE49-F238E27FC236}">
                <a16:creationId xmlns:a16="http://schemas.microsoft.com/office/drawing/2014/main" id="{E77D3FDD-87F3-7746-FE1A-74EE6E4F6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768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>
          <a:extLst>
            <a:ext uri="{FF2B5EF4-FFF2-40B4-BE49-F238E27FC236}">
              <a16:creationId xmlns:a16="http://schemas.microsoft.com/office/drawing/2014/main" id="{0C026B99-17D3-D3C8-4C9D-027650FC8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47f2e9a217_0_3266:notes">
            <a:extLst>
              <a:ext uri="{FF2B5EF4-FFF2-40B4-BE49-F238E27FC236}">
                <a16:creationId xmlns:a16="http://schemas.microsoft.com/office/drawing/2014/main" id="{74512850-C1DB-8E0C-4F7C-4C74E9214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47f2e9a217_0_3266:notes">
            <a:extLst>
              <a:ext uri="{FF2B5EF4-FFF2-40B4-BE49-F238E27FC236}">
                <a16:creationId xmlns:a16="http://schemas.microsoft.com/office/drawing/2014/main" id="{9DDB5ADB-9E2D-E930-E72E-3A94E9B6F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3560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>
          <a:extLst>
            <a:ext uri="{FF2B5EF4-FFF2-40B4-BE49-F238E27FC236}">
              <a16:creationId xmlns:a16="http://schemas.microsoft.com/office/drawing/2014/main" id="{D5ACDBB3-68AA-8601-BE64-5DE1B48A9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47f2e9a217_0_3266:notes">
            <a:extLst>
              <a:ext uri="{FF2B5EF4-FFF2-40B4-BE49-F238E27FC236}">
                <a16:creationId xmlns:a16="http://schemas.microsoft.com/office/drawing/2014/main" id="{5CB82944-069A-D234-B6D7-E9E9301F4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47f2e9a217_0_3266:notes">
            <a:extLst>
              <a:ext uri="{FF2B5EF4-FFF2-40B4-BE49-F238E27FC236}">
                <a16:creationId xmlns:a16="http://schemas.microsoft.com/office/drawing/2014/main" id="{A9801711-4802-2BD2-4900-DC8049315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16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6BBCF28F-B6F5-E55D-C1A7-FA7DD054F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47f2e9a217_0_2558:notes">
            <a:extLst>
              <a:ext uri="{FF2B5EF4-FFF2-40B4-BE49-F238E27FC236}">
                <a16:creationId xmlns:a16="http://schemas.microsoft.com/office/drawing/2014/main" id="{EE745B86-523B-7085-CD38-A048676C8A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47f2e9a217_0_2558:notes">
            <a:extLst>
              <a:ext uri="{FF2B5EF4-FFF2-40B4-BE49-F238E27FC236}">
                <a16:creationId xmlns:a16="http://schemas.microsoft.com/office/drawing/2014/main" id="{93028781-E52F-E444-3CD8-618B1DA6FC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799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>
          <a:extLst>
            <a:ext uri="{FF2B5EF4-FFF2-40B4-BE49-F238E27FC236}">
              <a16:creationId xmlns:a16="http://schemas.microsoft.com/office/drawing/2014/main" id="{3C93C540-2596-22CE-06A0-FE2E45DF8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7f2e9a217_0_2455:notes">
            <a:extLst>
              <a:ext uri="{FF2B5EF4-FFF2-40B4-BE49-F238E27FC236}">
                <a16:creationId xmlns:a16="http://schemas.microsoft.com/office/drawing/2014/main" id="{9D48BB0A-9E37-3A76-C8E2-C6B1041073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47f2e9a217_0_2455:notes">
            <a:extLst>
              <a:ext uri="{FF2B5EF4-FFF2-40B4-BE49-F238E27FC236}">
                <a16:creationId xmlns:a16="http://schemas.microsoft.com/office/drawing/2014/main" id="{79C83A62-14FD-EB8E-1219-4639EACD0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635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7f2e9a217_0_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7f2e9a217_0_2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>
          <a:extLst>
            <a:ext uri="{FF2B5EF4-FFF2-40B4-BE49-F238E27FC236}">
              <a16:creationId xmlns:a16="http://schemas.microsoft.com/office/drawing/2014/main" id="{B52CAEC4-FEA4-9735-496D-822736FD6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7f2e9a217_0_2455:notes">
            <a:extLst>
              <a:ext uri="{FF2B5EF4-FFF2-40B4-BE49-F238E27FC236}">
                <a16:creationId xmlns:a16="http://schemas.microsoft.com/office/drawing/2014/main" id="{D110DF5A-4FFE-0CCB-EF49-9277112D29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47f2e9a217_0_2455:notes">
            <a:extLst>
              <a:ext uri="{FF2B5EF4-FFF2-40B4-BE49-F238E27FC236}">
                <a16:creationId xmlns:a16="http://schemas.microsoft.com/office/drawing/2014/main" id="{2E6F1C3C-2637-804D-A45E-ED69809907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43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47f2e9a217_0_2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47f2e9a217_0_2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484A1B31-3DE2-131F-B78E-13E13207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47f2e9a217_0_2718:notes">
            <a:extLst>
              <a:ext uri="{FF2B5EF4-FFF2-40B4-BE49-F238E27FC236}">
                <a16:creationId xmlns:a16="http://schemas.microsoft.com/office/drawing/2014/main" id="{FB5A4FD2-44DF-2556-045A-5B4D30767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47f2e9a217_0_2718:notes">
            <a:extLst>
              <a:ext uri="{FF2B5EF4-FFF2-40B4-BE49-F238E27FC236}">
                <a16:creationId xmlns:a16="http://schemas.microsoft.com/office/drawing/2014/main" id="{83280C74-22C0-2122-23EA-DDB47ED61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307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47f2e9a217_0_3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347f2e9a217_0_3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>
          <a:extLst>
            <a:ext uri="{FF2B5EF4-FFF2-40B4-BE49-F238E27FC236}">
              <a16:creationId xmlns:a16="http://schemas.microsoft.com/office/drawing/2014/main" id="{2F8EAEC4-7F84-8C74-7CE7-E60D63B8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47f2e9a217_0_3229:notes">
            <a:extLst>
              <a:ext uri="{FF2B5EF4-FFF2-40B4-BE49-F238E27FC236}">
                <a16:creationId xmlns:a16="http://schemas.microsoft.com/office/drawing/2014/main" id="{2705A204-FD48-BB4B-3117-B18A6F6BFF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347f2e9a217_0_3229:notes">
            <a:extLst>
              <a:ext uri="{FF2B5EF4-FFF2-40B4-BE49-F238E27FC236}">
                <a16:creationId xmlns:a16="http://schemas.microsoft.com/office/drawing/2014/main" id="{B825E397-5F17-9EDB-9685-17AFA0E92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5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69A84080-2092-07E1-B449-8C6005036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7f2e9a217_0_2365:notes">
            <a:extLst>
              <a:ext uri="{FF2B5EF4-FFF2-40B4-BE49-F238E27FC236}">
                <a16:creationId xmlns:a16="http://schemas.microsoft.com/office/drawing/2014/main" id="{1D1CB32E-FCF8-47FB-1CF3-C2325B9E9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47f2e9a217_0_2365:notes">
            <a:extLst>
              <a:ext uri="{FF2B5EF4-FFF2-40B4-BE49-F238E27FC236}">
                <a16:creationId xmlns:a16="http://schemas.microsoft.com/office/drawing/2014/main" id="{44CA71DC-868E-9D65-2A72-B551A3215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Cramér's V is </a:t>
            </a:r>
            <a:r>
              <a:rPr lang="en-US" altLang="zh-CN" dirty="0"/>
              <a:t>ideal for categorical 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altLang="zh-CN" dirty="0"/>
              <a:t>correlation between customers overall experience rate and drivers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altLang="zh-CN" dirty="0"/>
              <a:t>threshold = 0.4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28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95F5E366-E716-DC71-9261-8F3737DAD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7f2e9a217_0_2365:notes">
            <a:extLst>
              <a:ext uri="{FF2B5EF4-FFF2-40B4-BE49-F238E27FC236}">
                <a16:creationId xmlns:a16="http://schemas.microsoft.com/office/drawing/2014/main" id="{39F41880-7F36-9946-ACDD-D826FCA42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47f2e9a217_0_2365:notes">
            <a:extLst>
              <a:ext uri="{FF2B5EF4-FFF2-40B4-BE49-F238E27FC236}">
                <a16:creationId xmlns:a16="http://schemas.microsoft.com/office/drawing/2014/main" id="{FA6FC793-FB4A-E8D0-063D-A8490B68D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311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7f2e9a217_0_2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47f2e9a217_0_2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F6960004-1D3F-2ED2-A47E-7B2D637CC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7f2e9a217_0_2365:notes">
            <a:extLst>
              <a:ext uri="{FF2B5EF4-FFF2-40B4-BE49-F238E27FC236}">
                <a16:creationId xmlns:a16="http://schemas.microsoft.com/office/drawing/2014/main" id="{BFB76325-E42F-9849-4076-776341EC2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47f2e9a217_0_2365:notes">
            <a:extLst>
              <a:ext uri="{FF2B5EF4-FFF2-40B4-BE49-F238E27FC236}">
                <a16:creationId xmlns:a16="http://schemas.microsoft.com/office/drawing/2014/main" id="{AB02F2D8-9394-D615-75D6-8F712DA5FF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634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14F15EE6-8603-ED28-387D-ED310214D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7f2e9a217_0_2373:notes">
            <a:extLst>
              <a:ext uri="{FF2B5EF4-FFF2-40B4-BE49-F238E27FC236}">
                <a16:creationId xmlns:a16="http://schemas.microsoft.com/office/drawing/2014/main" id="{5DB6E72C-9E1E-57D2-AAF1-CC0F54EEC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7f2e9a217_0_2373:notes">
            <a:extLst>
              <a:ext uri="{FF2B5EF4-FFF2-40B4-BE49-F238E27FC236}">
                <a16:creationId xmlns:a16="http://schemas.microsoft.com/office/drawing/2014/main" id="{552AA765-17E5-BA73-EBC3-1F48DE2404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98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rgbClr val="383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603058" y="1948236"/>
            <a:ext cx="4543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16899" y="4037775"/>
            <a:ext cx="58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6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rgbClr val="92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9292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2860200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2" hasCustomPrompt="1"/>
          </p:nvPr>
        </p:nvSpPr>
        <p:spPr>
          <a:xfrm>
            <a:off x="3043350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353130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713225" y="687700"/>
            <a:ext cx="3858900" cy="12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8589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842850" y="154450"/>
            <a:ext cx="459300" cy="4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>
            <a:spLocks noGrp="1"/>
          </p:cNvSpPr>
          <p:nvPr>
            <p:ph type="pic" idx="2"/>
          </p:nvPr>
        </p:nvSpPr>
        <p:spPr>
          <a:xfrm>
            <a:off x="5634400" y="747975"/>
            <a:ext cx="2619900" cy="364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5_1">
    <p:bg>
      <p:bgPr>
        <a:solidFill>
          <a:schemeClr val="accent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4347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6_1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40" name="Google Shape;140;p21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chemeClr val="accent6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5400000">
            <a:off x="4642941" y="-1673359"/>
            <a:ext cx="7685100" cy="7451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 rot="-5400000" flipH="1">
            <a:off x="2841550" y="28805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/>
          <p:nvPr/>
        </p:nvSpPr>
        <p:spPr>
          <a:xfrm flipH="1">
            <a:off x="5408725" y="4511825"/>
            <a:ext cx="3458400" cy="1923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5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 idx="2" hasCustomPrompt="1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931700" y="3326230"/>
            <a:ext cx="1978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5" name="Google Shape;185;p27"/>
          <p:cNvCxnSpPr/>
          <p:nvPr/>
        </p:nvCxnSpPr>
        <p:spPr>
          <a:xfrm>
            <a:off x="258180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-6242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1">
    <p:bg>
      <p:bgPr>
        <a:solidFill>
          <a:schemeClr val="accent5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3">
    <p:bg>
      <p:bgPr>
        <a:solidFill>
          <a:schemeClr val="accent5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title" hasCustomPrompt="1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 idx="4" hasCustomPrompt="1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0"/>
          <p:cNvSpPr txBox="1">
            <a:spLocks noGrp="1"/>
          </p:cNvSpPr>
          <p:nvPr>
            <p:ph type="title" idx="5" hasCustomPrompt="1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0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40"/>
          <p:cNvSpPr/>
          <p:nvPr/>
        </p:nvSpPr>
        <p:spPr>
          <a:xfrm rot="10800000" flipH="1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 rot="10800000" flipH="1">
            <a:off x="-16814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3_1">
    <p:bg>
      <p:bgPr>
        <a:solidFill>
          <a:schemeClr val="dk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title" hasCustomPrompt="1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41"/>
          <p:cNvSpPr txBox="1">
            <a:spLocks noGrp="1"/>
          </p:cNvSpPr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3" hasCustomPrompt="1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title" idx="5" hasCustomPrompt="1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1"/>
          <p:cNvSpPr/>
          <p:nvPr/>
        </p:nvSpPr>
        <p:spPr>
          <a:xfrm rot="10800000">
            <a:off x="5913650" y="-411375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1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/>
          <p:nvPr/>
        </p:nvSpPr>
        <p:spPr>
          <a:xfrm flipH="1">
            <a:off x="-924100" y="3997950"/>
            <a:ext cx="3329700" cy="1561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1" name="Google Shape;331;p43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50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34" name="Google Shape;334;p43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3">
    <p:bg>
      <p:bgPr>
        <a:solidFill>
          <a:schemeClr val="accent5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title"/>
          </p:nvPr>
        </p:nvSpPr>
        <p:spPr>
          <a:xfrm>
            <a:off x="4572000" y="1737675"/>
            <a:ext cx="3636600" cy="13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5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424768"/>
            <a:ext cx="3057300" cy="14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1"/>
          </p:nvPr>
        </p:nvSpPr>
        <p:spPr>
          <a:xfrm>
            <a:off x="5367475" y="3320300"/>
            <a:ext cx="28410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346" name="Google Shape;346;p45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45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2">
    <p:bg>
      <p:bgPr>
        <a:solidFill>
          <a:schemeClr val="accent5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5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5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_1_5">
    <p:bg>
      <p:bgPr>
        <a:solidFill>
          <a:schemeClr val="accent5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2" name="Google Shape;392;p52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2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5" name="Google Shape;395;p52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52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p52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_3">
    <p:bg>
      <p:bgPr>
        <a:solidFill>
          <a:schemeClr val="accent5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55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55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0" name="Google Shape;420;p55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EEEE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EEEE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EEEE"/>
              </a:solidFill>
            </a:endParaRPr>
          </a:p>
        </p:txBody>
      </p:sp>
      <p:sp>
        <p:nvSpPr>
          <p:cNvPr id="36" name="Google Shape;36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1">
    <p:bg>
      <p:bgPr>
        <a:solidFill>
          <a:schemeClr val="accent6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rot="10800000" flipH="1">
            <a:off x="-2390100" y="-102475"/>
            <a:ext cx="13887000" cy="65724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434275" y="3133271"/>
            <a:ext cx="42753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1726200" y="347525"/>
            <a:ext cx="5691600" cy="26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_2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 hasCustomPrompt="1"/>
          </p:nvPr>
        </p:nvSpPr>
        <p:spPr>
          <a:xfrm>
            <a:off x="815488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2"/>
          </p:nvPr>
        </p:nvSpPr>
        <p:spPr>
          <a:xfrm>
            <a:off x="1633438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1633438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 rot="10800000">
            <a:off x="-19875" y="-13336"/>
            <a:ext cx="9203100" cy="26901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3" hasCustomPrompt="1"/>
          </p:nvPr>
        </p:nvSpPr>
        <p:spPr>
          <a:xfrm>
            <a:off x="815488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4"/>
          </p:nvPr>
        </p:nvSpPr>
        <p:spPr>
          <a:xfrm>
            <a:off x="1633438" y="3824821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5"/>
          </p:nvPr>
        </p:nvSpPr>
        <p:spPr>
          <a:xfrm>
            <a:off x="1633438" y="4100375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6" hasCustomPrompt="1"/>
          </p:nvPr>
        </p:nvSpPr>
        <p:spPr>
          <a:xfrm>
            <a:off x="4543875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7"/>
          </p:nvPr>
        </p:nvSpPr>
        <p:spPr>
          <a:xfrm>
            <a:off x="5395160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8"/>
          </p:nvPr>
        </p:nvSpPr>
        <p:spPr>
          <a:xfrm>
            <a:off x="5395160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9" hasCustomPrompt="1"/>
          </p:nvPr>
        </p:nvSpPr>
        <p:spPr>
          <a:xfrm>
            <a:off x="4543875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13"/>
          </p:nvPr>
        </p:nvSpPr>
        <p:spPr>
          <a:xfrm>
            <a:off x="5395160" y="3824822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4"/>
          </p:nvPr>
        </p:nvSpPr>
        <p:spPr>
          <a:xfrm>
            <a:off x="5395160" y="4100376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98" name="Google Shape;98;p15"/>
          <p:cNvCxnSpPr/>
          <p:nvPr/>
        </p:nvCxnSpPr>
        <p:spPr>
          <a:xfrm rot="10800000">
            <a:off x="-2241975" y="1909725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5"/>
          <p:cNvCxnSpPr/>
          <p:nvPr/>
        </p:nvCxnSpPr>
        <p:spPr>
          <a:xfrm rot="10800000" flipH="1">
            <a:off x="6566175" y="18802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5"/>
          <p:cNvSpPr txBox="1">
            <a:spLocks noGrp="1"/>
          </p:cNvSpPr>
          <p:nvPr>
            <p:ph type="title" idx="15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6250" y="597425"/>
            <a:ext cx="789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250" y="1304875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7" r:id="rId13"/>
    <p:sldLayoutId id="2147483671" r:id="rId14"/>
    <p:sldLayoutId id="2147483673" r:id="rId15"/>
    <p:sldLayoutId id="2147483678" r:id="rId16"/>
    <p:sldLayoutId id="2147483686" r:id="rId17"/>
    <p:sldLayoutId id="2147483687" r:id="rId18"/>
    <p:sldLayoutId id="2147483689" r:id="rId19"/>
    <p:sldLayoutId id="2147483691" r:id="rId20"/>
    <p:sldLayoutId id="2147483696" r:id="rId21"/>
    <p:sldLayoutId id="2147483698" r:id="rId22"/>
    <p:sldLayoutId id="214748370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>
            <a:spLocks noGrp="1"/>
          </p:cNvSpPr>
          <p:nvPr>
            <p:ph type="ctrTitle"/>
          </p:nvPr>
        </p:nvSpPr>
        <p:spPr>
          <a:xfrm>
            <a:off x="3603058" y="1948236"/>
            <a:ext cx="4543500" cy="14960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500" dirty="0"/>
              <a:t>CNX Case Study</a:t>
            </a:r>
            <a:endParaRPr sz="4500" dirty="0"/>
          </a:p>
        </p:txBody>
      </p:sp>
      <p:sp>
        <p:nvSpPr>
          <p:cNvPr id="440" name="Google Shape;440;p63"/>
          <p:cNvSpPr txBox="1">
            <a:spLocks noGrp="1"/>
          </p:cNvSpPr>
          <p:nvPr>
            <p:ph type="subTitle" idx="1"/>
          </p:nvPr>
        </p:nvSpPr>
        <p:spPr>
          <a:xfrm>
            <a:off x="2316958" y="3444238"/>
            <a:ext cx="58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Date: May 27, 2025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Reporter: Felicity Fan</a:t>
            </a:r>
          </a:p>
        </p:txBody>
      </p:sp>
      <p:cxnSp>
        <p:nvCxnSpPr>
          <p:cNvPr id="441" name="Google Shape;441;p63"/>
          <p:cNvCxnSpPr/>
          <p:nvPr/>
        </p:nvCxnSpPr>
        <p:spPr>
          <a:xfrm>
            <a:off x="7402209" y="342301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>
          <a:extLst>
            <a:ext uri="{FF2B5EF4-FFF2-40B4-BE49-F238E27FC236}">
              <a16:creationId xmlns:a16="http://schemas.microsoft.com/office/drawing/2014/main" id="{4D738FF5-C1C0-2B5C-7645-A6CBCA97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>
            <a:extLst>
              <a:ext uri="{FF2B5EF4-FFF2-40B4-BE49-F238E27FC236}">
                <a16:creationId xmlns:a16="http://schemas.microsoft.com/office/drawing/2014/main" id="{202C4D3D-B1A1-BB78-B202-8BE2FF768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36" y="1219072"/>
            <a:ext cx="440435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Repeat Contact Rate</a:t>
            </a:r>
          </a:p>
        </p:txBody>
      </p:sp>
      <p:cxnSp>
        <p:nvCxnSpPr>
          <p:cNvPr id="515" name="Google Shape;515;p70">
            <a:extLst>
              <a:ext uri="{FF2B5EF4-FFF2-40B4-BE49-F238E27FC236}">
                <a16:creationId xmlns:a16="http://schemas.microsoft.com/office/drawing/2014/main" id="{3070A66E-F799-E7C9-5D10-3C628D7FC5F9}"/>
              </a:ext>
            </a:extLst>
          </p:cNvPr>
          <p:cNvCxnSpPr>
            <a:cxnSpLocks/>
          </p:cNvCxnSpPr>
          <p:nvPr/>
        </p:nvCxnSpPr>
        <p:spPr>
          <a:xfrm>
            <a:off x="7988641" y="181800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70">
            <a:extLst>
              <a:ext uri="{FF2B5EF4-FFF2-40B4-BE49-F238E27FC236}">
                <a16:creationId xmlns:a16="http://schemas.microsoft.com/office/drawing/2014/main" id="{219B188C-A33E-13FC-C07C-74D0C48879E3}"/>
              </a:ext>
            </a:extLst>
          </p:cNvPr>
          <p:cNvSpPr/>
          <p:nvPr/>
        </p:nvSpPr>
        <p:spPr>
          <a:xfrm flipH="1">
            <a:off x="7835641" y="28804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384;p115">
            <a:extLst>
              <a:ext uri="{FF2B5EF4-FFF2-40B4-BE49-F238E27FC236}">
                <a16:creationId xmlns:a16="http://schemas.microsoft.com/office/drawing/2014/main" id="{5A48CDF6-A86D-C181-A318-1A2D8EC4D484}"/>
              </a:ext>
            </a:extLst>
          </p:cNvPr>
          <p:cNvSpPr txBox="1">
            <a:spLocks/>
          </p:cNvSpPr>
          <p:nvPr/>
        </p:nvSpPr>
        <p:spPr>
          <a:xfrm>
            <a:off x="113496" y="2127296"/>
            <a:ext cx="4067806" cy="109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ctr"/>
            <a:r>
              <a:rPr lang="en-US" sz="2000" b="0" dirty="0">
                <a:solidFill>
                  <a:schemeClr val="bg1"/>
                </a:solidFill>
              </a:rPr>
              <a:t> More than half of customers 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</a:rPr>
              <a:t>contact support twice</a:t>
            </a:r>
            <a:endParaRPr lang="sv-SE" sz="2000" b="0" dirty="0">
              <a:solidFill>
                <a:schemeClr val="bg1"/>
              </a:solidFill>
            </a:endParaRPr>
          </a:p>
        </p:txBody>
      </p:sp>
      <p:sp>
        <p:nvSpPr>
          <p:cNvPr id="3" name="Google Shape;1391;p115">
            <a:extLst>
              <a:ext uri="{FF2B5EF4-FFF2-40B4-BE49-F238E27FC236}">
                <a16:creationId xmlns:a16="http://schemas.microsoft.com/office/drawing/2014/main" id="{F2B5A482-1E21-FCF9-622B-8DE02EE49E3E}"/>
              </a:ext>
            </a:extLst>
          </p:cNvPr>
          <p:cNvSpPr txBox="1">
            <a:spLocks/>
          </p:cNvSpPr>
          <p:nvPr/>
        </p:nvSpPr>
        <p:spPr>
          <a:xfrm>
            <a:off x="5151241" y="3971544"/>
            <a:ext cx="3410868" cy="101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ctr">
              <a:lnSpc>
                <a:spcPct val="100000"/>
              </a:lnSpc>
              <a:buFont typeface="Questrial"/>
              <a:buNone/>
            </a:pPr>
            <a:r>
              <a:rPr lang="en-US" sz="1600" dirty="0"/>
              <a:t>the number of customers who contact again within 10 days/total customers contacting</a:t>
            </a:r>
          </a:p>
        </p:txBody>
      </p:sp>
      <p:sp>
        <p:nvSpPr>
          <p:cNvPr id="4" name="Google Shape;1393;p115">
            <a:extLst>
              <a:ext uri="{FF2B5EF4-FFF2-40B4-BE49-F238E27FC236}">
                <a16:creationId xmlns:a16="http://schemas.microsoft.com/office/drawing/2014/main" id="{280308AE-32A7-78DB-2E3B-CC0D6BB82E32}"/>
              </a:ext>
            </a:extLst>
          </p:cNvPr>
          <p:cNvSpPr txBox="1">
            <a:spLocks/>
          </p:cNvSpPr>
          <p:nvPr/>
        </p:nvSpPr>
        <p:spPr>
          <a:xfrm>
            <a:off x="5900006" y="2331008"/>
            <a:ext cx="175109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ctr"/>
            <a:r>
              <a:rPr lang="en" sz="6000" b="1" dirty="0"/>
              <a:t>55%</a:t>
            </a:r>
          </a:p>
        </p:txBody>
      </p:sp>
      <p:grpSp>
        <p:nvGrpSpPr>
          <p:cNvPr id="6" name="Google Shape;1394;p115">
            <a:extLst>
              <a:ext uri="{FF2B5EF4-FFF2-40B4-BE49-F238E27FC236}">
                <a16:creationId xmlns:a16="http://schemas.microsoft.com/office/drawing/2014/main" id="{F467C56A-7546-1FEC-E180-189726C20E1A}"/>
              </a:ext>
            </a:extLst>
          </p:cNvPr>
          <p:cNvGrpSpPr/>
          <p:nvPr/>
        </p:nvGrpSpPr>
        <p:grpSpPr>
          <a:xfrm>
            <a:off x="5825905" y="3499609"/>
            <a:ext cx="1899300" cy="243914"/>
            <a:chOff x="888254" y="2758237"/>
            <a:chExt cx="1899300" cy="165388"/>
          </a:xfrm>
        </p:grpSpPr>
        <p:sp>
          <p:nvSpPr>
            <p:cNvPr id="7" name="Google Shape;1395;p115">
              <a:extLst>
                <a:ext uri="{FF2B5EF4-FFF2-40B4-BE49-F238E27FC236}">
                  <a16:creationId xmlns:a16="http://schemas.microsoft.com/office/drawing/2014/main" id="{9EFCD04D-8EB3-064C-2AC7-E2C7E1B4BD84}"/>
                </a:ext>
              </a:extLst>
            </p:cNvPr>
            <p:cNvSpPr/>
            <p:nvPr/>
          </p:nvSpPr>
          <p:spPr>
            <a:xfrm>
              <a:off x="888254" y="2758325"/>
              <a:ext cx="1899300" cy="165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6;p115">
              <a:extLst>
                <a:ext uri="{FF2B5EF4-FFF2-40B4-BE49-F238E27FC236}">
                  <a16:creationId xmlns:a16="http://schemas.microsoft.com/office/drawing/2014/main" id="{E0437423-863C-3F5E-CC52-455C0A538418}"/>
                </a:ext>
              </a:extLst>
            </p:cNvPr>
            <p:cNvSpPr/>
            <p:nvPr/>
          </p:nvSpPr>
          <p:spPr>
            <a:xfrm>
              <a:off x="888271" y="2758237"/>
              <a:ext cx="1203643" cy="16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" name="Google Shape;1403;p115">
            <a:extLst>
              <a:ext uri="{FF2B5EF4-FFF2-40B4-BE49-F238E27FC236}">
                <a16:creationId xmlns:a16="http://schemas.microsoft.com/office/drawing/2014/main" id="{D93ECF6F-9586-C78F-E751-059313E17A95}"/>
              </a:ext>
            </a:extLst>
          </p:cNvPr>
          <p:cNvCxnSpPr/>
          <p:nvPr/>
        </p:nvCxnSpPr>
        <p:spPr>
          <a:xfrm>
            <a:off x="6452005" y="202213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405;p115">
            <a:extLst>
              <a:ext uri="{FF2B5EF4-FFF2-40B4-BE49-F238E27FC236}">
                <a16:creationId xmlns:a16="http://schemas.microsoft.com/office/drawing/2014/main" id="{4B6AB0E3-7E48-1445-48DA-1B9F7CF1C06F}"/>
              </a:ext>
            </a:extLst>
          </p:cNvPr>
          <p:cNvSpPr/>
          <p:nvPr/>
        </p:nvSpPr>
        <p:spPr>
          <a:xfrm rot="10800000">
            <a:off x="6357805" y="3063047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4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>
          <a:extLst>
            <a:ext uri="{FF2B5EF4-FFF2-40B4-BE49-F238E27FC236}">
              <a16:creationId xmlns:a16="http://schemas.microsoft.com/office/drawing/2014/main" id="{8C9A150A-9D21-809D-B54B-81F135CD7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>
            <a:extLst>
              <a:ext uri="{FF2B5EF4-FFF2-40B4-BE49-F238E27FC236}">
                <a16:creationId xmlns:a16="http://schemas.microsoft.com/office/drawing/2014/main" id="{64B10EA4-DB26-3709-34A2-D810F76DB0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36" y="1219072"/>
            <a:ext cx="440435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Drivers of High Contact Volume</a:t>
            </a:r>
            <a:endParaRPr sz="2200" dirty="0"/>
          </a:p>
        </p:txBody>
      </p:sp>
      <p:sp>
        <p:nvSpPr>
          <p:cNvPr id="514" name="Google Shape;514;p70">
            <a:extLst>
              <a:ext uri="{FF2B5EF4-FFF2-40B4-BE49-F238E27FC236}">
                <a16:creationId xmlns:a16="http://schemas.microsoft.com/office/drawing/2014/main" id="{FCEE64C2-D662-F305-FF34-00545D2425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259" y="2180953"/>
            <a:ext cx="3118390" cy="78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Voice contacts often result in High Contact Volume</a:t>
            </a:r>
            <a:endParaRPr sz="2000" dirty="0">
              <a:solidFill>
                <a:schemeClr val="bg1"/>
              </a:solidFill>
            </a:endParaRPr>
          </a:p>
        </p:txBody>
      </p:sp>
      <p:cxnSp>
        <p:nvCxnSpPr>
          <p:cNvPr id="515" name="Google Shape;515;p70">
            <a:extLst>
              <a:ext uri="{FF2B5EF4-FFF2-40B4-BE49-F238E27FC236}">
                <a16:creationId xmlns:a16="http://schemas.microsoft.com/office/drawing/2014/main" id="{EA8419A9-ABC2-D88C-85F6-A2FBA596A337}"/>
              </a:ext>
            </a:extLst>
          </p:cNvPr>
          <p:cNvCxnSpPr>
            <a:cxnSpLocks/>
          </p:cNvCxnSpPr>
          <p:nvPr/>
        </p:nvCxnSpPr>
        <p:spPr>
          <a:xfrm>
            <a:off x="7988641" y="181800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70">
            <a:extLst>
              <a:ext uri="{FF2B5EF4-FFF2-40B4-BE49-F238E27FC236}">
                <a16:creationId xmlns:a16="http://schemas.microsoft.com/office/drawing/2014/main" id="{DE075ECE-013C-B81F-CF9B-664EBF459FC5}"/>
              </a:ext>
            </a:extLst>
          </p:cNvPr>
          <p:cNvSpPr/>
          <p:nvPr/>
        </p:nvSpPr>
        <p:spPr>
          <a:xfrm flipH="1">
            <a:off x="7835641" y="28804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8B49DB-B8E5-EA51-75E4-3A24E5C1DA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 b="9834"/>
          <a:stretch/>
        </p:blipFill>
        <p:spPr bwMode="auto">
          <a:xfrm>
            <a:off x="5377911" y="2349854"/>
            <a:ext cx="3257830" cy="2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F8933-1A5B-907D-665F-343819F3B7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468" y="2076394"/>
            <a:ext cx="2200716" cy="2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6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/>
          <p:cNvSpPr txBox="1">
            <a:spLocks noGrp="1"/>
          </p:cNvSpPr>
          <p:nvPr>
            <p:ph type="title"/>
          </p:nvPr>
        </p:nvSpPr>
        <p:spPr>
          <a:xfrm>
            <a:off x="4317936" y="1219072"/>
            <a:ext cx="440435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Drivers of High Contact Volume</a:t>
            </a:r>
            <a:endParaRPr sz="2200" dirty="0"/>
          </a:p>
        </p:txBody>
      </p:sp>
      <p:cxnSp>
        <p:nvCxnSpPr>
          <p:cNvPr id="515" name="Google Shape;515;p70"/>
          <p:cNvCxnSpPr>
            <a:cxnSpLocks/>
          </p:cNvCxnSpPr>
          <p:nvPr/>
        </p:nvCxnSpPr>
        <p:spPr>
          <a:xfrm>
            <a:off x="7988641" y="181800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70"/>
          <p:cNvSpPr/>
          <p:nvPr/>
        </p:nvSpPr>
        <p:spPr>
          <a:xfrm flipH="1">
            <a:off x="7835641" y="28804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14;p70">
            <a:extLst>
              <a:ext uri="{FF2B5EF4-FFF2-40B4-BE49-F238E27FC236}">
                <a16:creationId xmlns:a16="http://schemas.microsoft.com/office/drawing/2014/main" id="{FB62DA89-20E4-6B57-01FF-F4F65C927053}"/>
              </a:ext>
            </a:extLst>
          </p:cNvPr>
          <p:cNvSpPr txBox="1">
            <a:spLocks/>
          </p:cNvSpPr>
          <p:nvPr/>
        </p:nvSpPr>
        <p:spPr>
          <a:xfrm>
            <a:off x="984415" y="1543692"/>
            <a:ext cx="2989710" cy="219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Drivers (Contact Reason) </a:t>
            </a:r>
          </a:p>
          <a:p>
            <a:pPr marL="0" indent="0"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of High Contact Volume</a:t>
            </a:r>
          </a:p>
          <a:p>
            <a:pPr marL="0" indent="0" algn="l">
              <a:lnSpc>
                <a:spcPct val="150000"/>
              </a:lnSpc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NL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Add Service</a:t>
            </a:r>
          </a:p>
          <a:p>
            <a:pPr marL="0" indent="0" algn="l">
              <a:lnSpc>
                <a:spcPct val="150000"/>
              </a:lnSpc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NL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Billing Dispute</a:t>
            </a:r>
          </a:p>
          <a:p>
            <a:pPr marL="0" indent="0" algn="l">
              <a:lnSpc>
                <a:spcPct val="150000"/>
              </a:lnSpc>
            </a:pPr>
            <a:r>
              <a:rPr kumimoji="0" lang="en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Billing Questions</a:t>
            </a:r>
          </a:p>
          <a:p>
            <a:pPr marL="0" indent="0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0955B6F5-D2C9-F6B2-08D4-C76F4480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39" y="2269936"/>
            <a:ext cx="4222113" cy="1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>
          <a:extLst>
            <a:ext uri="{FF2B5EF4-FFF2-40B4-BE49-F238E27FC236}">
              <a16:creationId xmlns:a16="http://schemas.microsoft.com/office/drawing/2014/main" id="{CF97A799-7D60-64F2-00FD-4D259C186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>
            <a:extLst>
              <a:ext uri="{FF2B5EF4-FFF2-40B4-BE49-F238E27FC236}">
                <a16:creationId xmlns:a16="http://schemas.microsoft.com/office/drawing/2014/main" id="{ECD1EC26-0301-6434-C302-C62D3C71B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36" y="1219072"/>
            <a:ext cx="440435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Drivers of High Contact Volume</a:t>
            </a:r>
            <a:endParaRPr sz="2200" dirty="0"/>
          </a:p>
        </p:txBody>
      </p:sp>
      <p:cxnSp>
        <p:nvCxnSpPr>
          <p:cNvPr id="515" name="Google Shape;515;p70">
            <a:extLst>
              <a:ext uri="{FF2B5EF4-FFF2-40B4-BE49-F238E27FC236}">
                <a16:creationId xmlns:a16="http://schemas.microsoft.com/office/drawing/2014/main" id="{7B2AF747-D96B-2133-B64C-B25C9C7CC310}"/>
              </a:ext>
            </a:extLst>
          </p:cNvPr>
          <p:cNvCxnSpPr>
            <a:cxnSpLocks/>
          </p:cNvCxnSpPr>
          <p:nvPr/>
        </p:nvCxnSpPr>
        <p:spPr>
          <a:xfrm>
            <a:off x="7988641" y="181800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70">
            <a:extLst>
              <a:ext uri="{FF2B5EF4-FFF2-40B4-BE49-F238E27FC236}">
                <a16:creationId xmlns:a16="http://schemas.microsoft.com/office/drawing/2014/main" id="{35BEC34B-7D35-A341-ECED-D298EC7C04C7}"/>
              </a:ext>
            </a:extLst>
          </p:cNvPr>
          <p:cNvSpPr/>
          <p:nvPr/>
        </p:nvSpPr>
        <p:spPr>
          <a:xfrm flipH="1">
            <a:off x="7835641" y="28804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14;p70">
            <a:extLst>
              <a:ext uri="{FF2B5EF4-FFF2-40B4-BE49-F238E27FC236}">
                <a16:creationId xmlns:a16="http://schemas.microsoft.com/office/drawing/2014/main" id="{ED993077-D4F0-2121-4ACA-00AF4886A317}"/>
              </a:ext>
            </a:extLst>
          </p:cNvPr>
          <p:cNvSpPr txBox="1">
            <a:spLocks/>
          </p:cNvSpPr>
          <p:nvPr/>
        </p:nvSpPr>
        <p:spPr>
          <a:xfrm>
            <a:off x="935178" y="1621064"/>
            <a:ext cx="2989710" cy="219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Drivers (Contact Resolution) </a:t>
            </a:r>
          </a:p>
          <a:p>
            <a:pPr marL="0" indent="0"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of High Contact Volume</a:t>
            </a:r>
          </a:p>
          <a:p>
            <a:pPr marL="0" indent="0" algn="l">
              <a:lnSpc>
                <a:spcPct val="150000"/>
              </a:lnSpc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NL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Refund Account</a:t>
            </a:r>
          </a:p>
          <a:p>
            <a:pPr marL="0" indent="0" algn="l">
              <a:lnSpc>
                <a:spcPct val="150000"/>
              </a:lnSpc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NL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Transfer</a:t>
            </a:r>
          </a:p>
          <a:p>
            <a:pPr marL="0" indent="0" algn="l">
              <a:lnSpc>
                <a:spcPct val="150000"/>
              </a:lnSpc>
            </a:pPr>
            <a:r>
              <a:rPr kumimoji="0" lang="en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Disconnect</a:t>
            </a:r>
          </a:p>
          <a:p>
            <a:pPr marL="0" indent="0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A209C53-F52A-CEE1-FB65-5F6E52F99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87" y="2304623"/>
            <a:ext cx="4159085" cy="18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34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>
          <a:extLst>
            <a:ext uri="{FF2B5EF4-FFF2-40B4-BE49-F238E27FC236}">
              <a16:creationId xmlns:a16="http://schemas.microsoft.com/office/drawing/2014/main" id="{4324FA70-ACE3-A0B1-A12D-E193F4EC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1">
            <a:extLst>
              <a:ext uri="{FF2B5EF4-FFF2-40B4-BE49-F238E27FC236}">
                <a16:creationId xmlns:a16="http://schemas.microsoft.com/office/drawing/2014/main" id="{560E8EC8-454E-0B7C-5E71-D526F7B68F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9400" y="2224193"/>
            <a:ext cx="73782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How does the Overall Customer </a:t>
            </a:r>
            <a:br>
              <a:rPr lang="en-US" sz="3000" dirty="0"/>
            </a:br>
            <a:r>
              <a:rPr lang="en-US" sz="3000" dirty="0"/>
              <a:t>Experience Impact Brand Perception?</a:t>
            </a:r>
            <a:endParaRPr sz="3000" dirty="0"/>
          </a:p>
        </p:txBody>
      </p:sp>
      <p:sp>
        <p:nvSpPr>
          <p:cNvPr id="625" name="Google Shape;625;p81">
            <a:extLst>
              <a:ext uri="{FF2B5EF4-FFF2-40B4-BE49-F238E27FC236}">
                <a16:creationId xmlns:a16="http://schemas.microsoft.com/office/drawing/2014/main" id="{A7A23BEF-8E7D-9EF3-DFDC-EB5FF157B25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43350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627" name="Google Shape;627;p81">
            <a:extLst>
              <a:ext uri="{FF2B5EF4-FFF2-40B4-BE49-F238E27FC236}">
                <a16:creationId xmlns:a16="http://schemas.microsoft.com/office/drawing/2014/main" id="{42EC575D-7740-801C-7466-9CFE3F440C41}"/>
              </a:ext>
            </a:extLst>
          </p:cNvPr>
          <p:cNvCxnSpPr/>
          <p:nvPr/>
        </p:nvCxnSpPr>
        <p:spPr>
          <a:xfrm>
            <a:off x="4248450" y="354894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7930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79D77C1E-26A6-F137-1C2F-0495DE343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18">
            <a:extLst>
              <a:ext uri="{FF2B5EF4-FFF2-40B4-BE49-F238E27FC236}">
                <a16:creationId xmlns:a16="http://schemas.microsoft.com/office/drawing/2014/main" id="{F89E544C-D955-059F-BE59-F39392085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Impact of Customer Experience on Brand Perception</a:t>
            </a:r>
            <a:endParaRPr sz="2000" dirty="0"/>
          </a:p>
        </p:txBody>
      </p:sp>
      <p:sp>
        <p:nvSpPr>
          <p:cNvPr id="1430" name="Google Shape;1430;p118">
            <a:extLst>
              <a:ext uri="{FF2B5EF4-FFF2-40B4-BE49-F238E27FC236}">
                <a16:creationId xmlns:a16="http://schemas.microsoft.com/office/drawing/2014/main" id="{CFEE873F-D521-1400-5F43-AF89A9115EA1}"/>
              </a:ext>
            </a:extLst>
          </p:cNvPr>
          <p:cNvSpPr txBox="1"/>
          <p:nvPr/>
        </p:nvSpPr>
        <p:spPr>
          <a:xfrm>
            <a:off x="7338715" y="2293958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Detractor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32" name="Google Shape;1432;p118">
            <a:extLst>
              <a:ext uri="{FF2B5EF4-FFF2-40B4-BE49-F238E27FC236}">
                <a16:creationId xmlns:a16="http://schemas.microsoft.com/office/drawing/2014/main" id="{F4313771-A7DB-5DEB-EEB4-5F3B4E92C391}"/>
              </a:ext>
            </a:extLst>
          </p:cNvPr>
          <p:cNvSpPr txBox="1"/>
          <p:nvPr/>
        </p:nvSpPr>
        <p:spPr>
          <a:xfrm>
            <a:off x="7338715" y="2913394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Passive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34" name="Google Shape;1434;p118">
            <a:extLst>
              <a:ext uri="{FF2B5EF4-FFF2-40B4-BE49-F238E27FC236}">
                <a16:creationId xmlns:a16="http://schemas.microsoft.com/office/drawing/2014/main" id="{11CB653F-5B02-2472-4396-60F4E0275ED9}"/>
              </a:ext>
            </a:extLst>
          </p:cNvPr>
          <p:cNvSpPr txBox="1"/>
          <p:nvPr/>
        </p:nvSpPr>
        <p:spPr>
          <a:xfrm>
            <a:off x="7338715" y="3532830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Promoter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36" name="Google Shape;1436;p118">
            <a:extLst>
              <a:ext uri="{FF2B5EF4-FFF2-40B4-BE49-F238E27FC236}">
                <a16:creationId xmlns:a16="http://schemas.microsoft.com/office/drawing/2014/main" id="{B72FE2D7-83BA-9097-6A35-5D245F544D96}"/>
              </a:ext>
            </a:extLst>
          </p:cNvPr>
          <p:cNvSpPr/>
          <p:nvPr/>
        </p:nvSpPr>
        <p:spPr>
          <a:xfrm>
            <a:off x="7139836" y="2434931"/>
            <a:ext cx="192600" cy="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7" name="Google Shape;1437;p118">
            <a:extLst>
              <a:ext uri="{FF2B5EF4-FFF2-40B4-BE49-F238E27FC236}">
                <a16:creationId xmlns:a16="http://schemas.microsoft.com/office/drawing/2014/main" id="{315541D6-8989-DFDF-D4A2-6021F9DD2ADE}"/>
              </a:ext>
            </a:extLst>
          </p:cNvPr>
          <p:cNvSpPr/>
          <p:nvPr/>
        </p:nvSpPr>
        <p:spPr>
          <a:xfrm>
            <a:off x="7139836" y="3057009"/>
            <a:ext cx="192600" cy="20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18">
            <a:extLst>
              <a:ext uri="{FF2B5EF4-FFF2-40B4-BE49-F238E27FC236}">
                <a16:creationId xmlns:a16="http://schemas.microsoft.com/office/drawing/2014/main" id="{72733278-3362-2DD8-AEA7-9FECC46F5B12}"/>
              </a:ext>
            </a:extLst>
          </p:cNvPr>
          <p:cNvSpPr/>
          <p:nvPr/>
        </p:nvSpPr>
        <p:spPr>
          <a:xfrm>
            <a:off x="7139836" y="3666993"/>
            <a:ext cx="192600" cy="2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18">
            <a:extLst>
              <a:ext uri="{FF2B5EF4-FFF2-40B4-BE49-F238E27FC236}">
                <a16:creationId xmlns:a16="http://schemas.microsoft.com/office/drawing/2014/main" id="{5DA0769F-B15E-0D3F-C5E7-8A64C07DEEBB}"/>
              </a:ext>
            </a:extLst>
          </p:cNvPr>
          <p:cNvSpPr txBox="1"/>
          <p:nvPr/>
        </p:nvSpPr>
        <p:spPr>
          <a:xfrm>
            <a:off x="6201670" y="3542545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18%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40" name="Google Shape;1440;p118">
            <a:extLst>
              <a:ext uri="{FF2B5EF4-FFF2-40B4-BE49-F238E27FC236}">
                <a16:creationId xmlns:a16="http://schemas.microsoft.com/office/drawing/2014/main" id="{1E9784A3-42A3-85EC-8269-6938A14599B3}"/>
              </a:ext>
            </a:extLst>
          </p:cNvPr>
          <p:cNvSpPr txBox="1"/>
          <p:nvPr/>
        </p:nvSpPr>
        <p:spPr>
          <a:xfrm>
            <a:off x="6201670" y="2936753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54%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41" name="Google Shape;1441;p118">
            <a:extLst>
              <a:ext uri="{FF2B5EF4-FFF2-40B4-BE49-F238E27FC236}">
                <a16:creationId xmlns:a16="http://schemas.microsoft.com/office/drawing/2014/main" id="{55FD3561-1CB9-F5DF-CCF7-A75E5EC5E057}"/>
              </a:ext>
            </a:extLst>
          </p:cNvPr>
          <p:cNvSpPr txBox="1"/>
          <p:nvPr/>
        </p:nvSpPr>
        <p:spPr>
          <a:xfrm>
            <a:off x="6201674" y="2261380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28%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" name="Google Shape;554;p74">
            <a:extLst>
              <a:ext uri="{FF2B5EF4-FFF2-40B4-BE49-F238E27FC236}">
                <a16:creationId xmlns:a16="http://schemas.microsoft.com/office/drawing/2014/main" id="{51DBA642-4E29-FF93-9691-A09EF6EDC0DC}"/>
              </a:ext>
            </a:extLst>
          </p:cNvPr>
          <p:cNvSpPr/>
          <p:nvPr/>
        </p:nvSpPr>
        <p:spPr>
          <a:xfrm flipH="1">
            <a:off x="3084935" y="2837007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55;p74">
            <a:extLst>
              <a:ext uri="{FF2B5EF4-FFF2-40B4-BE49-F238E27FC236}">
                <a16:creationId xmlns:a16="http://schemas.microsoft.com/office/drawing/2014/main" id="{D20DB30C-88E5-70F8-A197-E819E166329E}"/>
              </a:ext>
            </a:extLst>
          </p:cNvPr>
          <p:cNvSpPr/>
          <p:nvPr/>
        </p:nvSpPr>
        <p:spPr>
          <a:xfrm flipH="1">
            <a:off x="507485" y="2837007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57;p74">
            <a:extLst>
              <a:ext uri="{FF2B5EF4-FFF2-40B4-BE49-F238E27FC236}">
                <a16:creationId xmlns:a16="http://schemas.microsoft.com/office/drawing/2014/main" id="{7209027C-1D9B-554C-A023-7AE1567E75A3}"/>
              </a:ext>
            </a:extLst>
          </p:cNvPr>
          <p:cNvSpPr txBox="1">
            <a:spLocks/>
          </p:cNvSpPr>
          <p:nvPr/>
        </p:nvSpPr>
        <p:spPr>
          <a:xfrm flipH="1">
            <a:off x="625686" y="1843613"/>
            <a:ext cx="3247677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sv-SE" sz="1600" b="1" dirty="0"/>
              <a:t>Customer Experience</a:t>
            </a:r>
            <a:endParaRPr lang="en" sz="1600" b="1" dirty="0"/>
          </a:p>
        </p:txBody>
      </p:sp>
      <p:sp>
        <p:nvSpPr>
          <p:cNvPr id="11" name="Google Shape;558;p74">
            <a:extLst>
              <a:ext uri="{FF2B5EF4-FFF2-40B4-BE49-F238E27FC236}">
                <a16:creationId xmlns:a16="http://schemas.microsoft.com/office/drawing/2014/main" id="{699C9C88-09AA-1DA6-5D4E-7DD1629FA25F}"/>
              </a:ext>
            </a:extLst>
          </p:cNvPr>
          <p:cNvSpPr txBox="1">
            <a:spLocks/>
          </p:cNvSpPr>
          <p:nvPr/>
        </p:nvSpPr>
        <p:spPr>
          <a:xfrm flipH="1">
            <a:off x="625686" y="2159072"/>
            <a:ext cx="370487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Questrial"/>
              <a:buNone/>
            </a:pPr>
            <a:r>
              <a:rPr lang="en-US" dirty="0"/>
              <a:t>What was the customer's rating of their overall experience with this contact?</a:t>
            </a:r>
          </a:p>
        </p:txBody>
      </p:sp>
      <p:cxnSp>
        <p:nvCxnSpPr>
          <p:cNvPr id="12" name="Google Shape;559;p74">
            <a:extLst>
              <a:ext uri="{FF2B5EF4-FFF2-40B4-BE49-F238E27FC236}">
                <a16:creationId xmlns:a16="http://schemas.microsoft.com/office/drawing/2014/main" id="{58808FB3-C150-4AA8-592F-0A5B613CC881}"/>
              </a:ext>
            </a:extLst>
          </p:cNvPr>
          <p:cNvCxnSpPr/>
          <p:nvPr/>
        </p:nvCxnSpPr>
        <p:spPr>
          <a:xfrm rot="10800000">
            <a:off x="3079117" y="2837018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3" name="Google Shape;560;p74">
            <a:extLst>
              <a:ext uri="{FF2B5EF4-FFF2-40B4-BE49-F238E27FC236}">
                <a16:creationId xmlns:a16="http://schemas.microsoft.com/office/drawing/2014/main" id="{35166D75-A47D-753A-03E6-027DCD66AC48}"/>
              </a:ext>
            </a:extLst>
          </p:cNvPr>
          <p:cNvSpPr txBox="1">
            <a:spLocks/>
          </p:cNvSpPr>
          <p:nvPr/>
        </p:nvSpPr>
        <p:spPr>
          <a:xfrm flipH="1">
            <a:off x="3210470" y="3617258"/>
            <a:ext cx="2319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sv-SE" sz="1600" b="1" dirty="0"/>
              <a:t>Brand Perception</a:t>
            </a:r>
            <a:endParaRPr lang="en" sz="1600" b="1" dirty="0"/>
          </a:p>
        </p:txBody>
      </p:sp>
      <p:sp>
        <p:nvSpPr>
          <p:cNvPr id="14" name="Google Shape;561;p74">
            <a:extLst>
              <a:ext uri="{FF2B5EF4-FFF2-40B4-BE49-F238E27FC236}">
                <a16:creationId xmlns:a16="http://schemas.microsoft.com/office/drawing/2014/main" id="{20E51DA0-A2FF-C854-6BA8-6499AE3B1A43}"/>
              </a:ext>
            </a:extLst>
          </p:cNvPr>
          <p:cNvSpPr txBox="1">
            <a:spLocks/>
          </p:cNvSpPr>
          <p:nvPr/>
        </p:nvSpPr>
        <p:spPr>
          <a:xfrm flipH="1">
            <a:off x="3216749" y="2919548"/>
            <a:ext cx="2571000" cy="84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Questrial"/>
              <a:buNone/>
            </a:pPr>
            <a:r>
              <a:rPr lang="en-US" dirty="0"/>
              <a:t>NPS Category: How likely are you to recommend Telco  Inc. to a friend or colleague?</a:t>
            </a:r>
          </a:p>
        </p:txBody>
      </p:sp>
      <p:cxnSp>
        <p:nvCxnSpPr>
          <p:cNvPr id="15" name="Google Shape;563;p74">
            <a:extLst>
              <a:ext uri="{FF2B5EF4-FFF2-40B4-BE49-F238E27FC236}">
                <a16:creationId xmlns:a16="http://schemas.microsoft.com/office/drawing/2014/main" id="{8DD865F1-A1E3-79D9-F74A-66DBC6313A82}"/>
              </a:ext>
            </a:extLst>
          </p:cNvPr>
          <p:cNvCxnSpPr/>
          <p:nvPr/>
        </p:nvCxnSpPr>
        <p:spPr>
          <a:xfrm rot="10800000">
            <a:off x="504428" y="2018054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" name="Google Shape;1442;p118">
            <a:extLst>
              <a:ext uri="{FF2B5EF4-FFF2-40B4-BE49-F238E27FC236}">
                <a16:creationId xmlns:a16="http://schemas.microsoft.com/office/drawing/2014/main" id="{0D8CC541-EEBA-B0E7-3405-465F56B5761B}"/>
              </a:ext>
            </a:extLst>
          </p:cNvPr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98909E-84C7-0319-CB25-A908E9B0F222}"/>
              </a:ext>
            </a:extLst>
          </p:cNvPr>
          <p:cNvSpPr txBox="1"/>
          <p:nvPr/>
        </p:nvSpPr>
        <p:spPr>
          <a:xfrm>
            <a:off x="6263877" y="1864165"/>
            <a:ext cx="1378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NPS Category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6891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  <p:bldP spid="1432" grpId="0"/>
      <p:bldP spid="1434" grpId="0"/>
      <p:bldP spid="1436" grpId="0" animBg="1"/>
      <p:bldP spid="1437" grpId="0" animBg="1"/>
      <p:bldP spid="1438" grpId="0" animBg="1"/>
      <p:bldP spid="1439" grpId="0"/>
      <p:bldP spid="1440" grpId="0"/>
      <p:bldP spid="1441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541A9253-5FC7-EC8B-A0E9-37EAEA1C7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18">
            <a:extLst>
              <a:ext uri="{FF2B5EF4-FFF2-40B4-BE49-F238E27FC236}">
                <a16:creationId xmlns:a16="http://schemas.microsoft.com/office/drawing/2014/main" id="{90115FA5-D1EC-2092-D2E3-72F5BF423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Impact of Customer Experience on Brand Perception</a:t>
            </a:r>
            <a:endParaRPr sz="2000" dirty="0"/>
          </a:p>
        </p:txBody>
      </p:sp>
      <p:cxnSp>
        <p:nvCxnSpPr>
          <p:cNvPr id="1442" name="Google Shape;1442;p118">
            <a:extLst>
              <a:ext uri="{FF2B5EF4-FFF2-40B4-BE49-F238E27FC236}">
                <a16:creationId xmlns:a16="http://schemas.microsoft.com/office/drawing/2014/main" id="{A2BBE876-4FE1-852F-72AE-8454BBB0810C}"/>
              </a:ext>
            </a:extLst>
          </p:cNvPr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5264DAF-8BD0-806A-6BE3-BAC2E5E65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14273"/>
              </p:ext>
            </p:extLst>
          </p:nvPr>
        </p:nvGraphicFramePr>
        <p:xfrm>
          <a:off x="4648673" y="2223572"/>
          <a:ext cx="389095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5264">
                  <a:extLst>
                    <a:ext uri="{9D8B030D-6E8A-4147-A177-3AD203B41FA5}">
                      <a16:colId xmlns:a16="http://schemas.microsoft.com/office/drawing/2014/main" val="2355063371"/>
                    </a:ext>
                  </a:extLst>
                </a:gridCol>
                <a:gridCol w="2245688">
                  <a:extLst>
                    <a:ext uri="{9D8B030D-6E8A-4147-A177-3AD203B41FA5}">
                      <a16:colId xmlns:a16="http://schemas.microsoft.com/office/drawing/2014/main" val="135220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NPS Category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Spearman C</a:t>
                      </a:r>
                      <a:r>
                        <a:rPr lang="en-US" altLang="zh-CN" dirty="0"/>
                        <a:t>orrelation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1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Detractor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8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Passive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6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Promoter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5756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8710AEE-CBCB-C0EA-D1C7-8B26BDA9BA60}"/>
              </a:ext>
            </a:extLst>
          </p:cNvPr>
          <p:cNvSpPr txBox="1"/>
          <p:nvPr/>
        </p:nvSpPr>
        <p:spPr>
          <a:xfrm>
            <a:off x="814975" y="2329707"/>
            <a:ext cx="3576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Better experiences lead to better brand perception —especially among promoters.</a:t>
            </a:r>
            <a:endParaRPr lang="LID4096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32384-2B10-C5F8-591E-5B92321E690E}"/>
              </a:ext>
            </a:extLst>
          </p:cNvPr>
          <p:cNvSpPr txBox="1"/>
          <p:nvPr/>
        </p:nvSpPr>
        <p:spPr>
          <a:xfrm>
            <a:off x="4572000" y="1842513"/>
            <a:ext cx="4419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Customer Experience Correlates with Brand Perception: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42593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3D3AEB10-2F07-C504-026B-CA60AF387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18">
            <a:extLst>
              <a:ext uri="{FF2B5EF4-FFF2-40B4-BE49-F238E27FC236}">
                <a16:creationId xmlns:a16="http://schemas.microsoft.com/office/drawing/2014/main" id="{5A6EAF71-81D0-118F-5F2A-3161492F7C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Impact of Customer Experience on Brand Perception</a:t>
            </a:r>
            <a:endParaRPr sz="2000" dirty="0"/>
          </a:p>
        </p:txBody>
      </p:sp>
      <p:cxnSp>
        <p:nvCxnSpPr>
          <p:cNvPr id="1442" name="Google Shape;1442;p118">
            <a:extLst>
              <a:ext uri="{FF2B5EF4-FFF2-40B4-BE49-F238E27FC236}">
                <a16:creationId xmlns:a16="http://schemas.microsoft.com/office/drawing/2014/main" id="{E11B1609-6295-9715-8A89-9A24A559F2C7}"/>
              </a:ext>
            </a:extLst>
          </p:cNvPr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5D8CE5-C826-AE77-1A88-682E112BB5D2}"/>
              </a:ext>
            </a:extLst>
          </p:cNvPr>
          <p:cNvSpPr txBox="1"/>
          <p:nvPr/>
        </p:nvSpPr>
        <p:spPr>
          <a:xfrm>
            <a:off x="713225" y="1986016"/>
            <a:ext cx="30423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Julius Sans One"/>
              </a:rPr>
              <a:t>As customer experience rates improve, more customers likely to recommend the brand.</a:t>
            </a:r>
          </a:p>
          <a:p>
            <a:endParaRPr lang="en-US" sz="1600" dirty="0">
              <a:solidFill>
                <a:schemeClr val="dk1"/>
              </a:solidFill>
              <a:latin typeface="Julius Sans O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Julius Sans One"/>
              </a:rPr>
              <a:t>Poor experiences (rate 1–2) have more detractors.</a:t>
            </a:r>
            <a:endParaRPr lang="LID4096" sz="1600" dirty="0">
              <a:solidFill>
                <a:schemeClr val="dk1"/>
              </a:solidFill>
              <a:latin typeface="Julius Sans One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E597F00-17E0-C8EC-DE25-CAC93F51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011" y="1781880"/>
            <a:ext cx="4840696" cy="237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917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>
          <a:extLst>
            <a:ext uri="{FF2B5EF4-FFF2-40B4-BE49-F238E27FC236}">
              <a16:creationId xmlns:a16="http://schemas.microsoft.com/office/drawing/2014/main" id="{1961685E-2159-B4C9-5D0F-456897B59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>
            <a:extLst>
              <a:ext uri="{FF2B5EF4-FFF2-40B4-BE49-F238E27FC236}">
                <a16:creationId xmlns:a16="http://schemas.microsoft.com/office/drawing/2014/main" id="{CEB382A2-52AC-7A30-18BD-06A41F78C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7225" y="2340230"/>
            <a:ext cx="4941600" cy="22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None/>
            </a:pPr>
            <a:r>
              <a:rPr lang="en-US" sz="2800" dirty="0"/>
              <a:t>What Were the Pain Points During the End-to-end Customer Journey?</a:t>
            </a:r>
            <a:endParaRPr sz="2800" dirty="0"/>
          </a:p>
        </p:txBody>
      </p:sp>
      <p:sp>
        <p:nvSpPr>
          <p:cNvPr id="532" name="Google Shape;532;p72">
            <a:extLst>
              <a:ext uri="{FF2B5EF4-FFF2-40B4-BE49-F238E27FC236}">
                <a16:creationId xmlns:a16="http://schemas.microsoft.com/office/drawing/2014/main" id="{0F1C1DDD-8421-5BDE-AC9F-00DE6670D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061025"/>
            <a:ext cx="52188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" dirty="0"/>
              <a:t>03</a:t>
            </a:r>
          </a:p>
        </p:txBody>
      </p:sp>
      <p:cxnSp>
        <p:nvCxnSpPr>
          <p:cNvPr id="533" name="Google Shape;533;p72">
            <a:extLst>
              <a:ext uri="{FF2B5EF4-FFF2-40B4-BE49-F238E27FC236}">
                <a16:creationId xmlns:a16="http://schemas.microsoft.com/office/drawing/2014/main" id="{90AAA35D-0B46-6731-47EA-7AF99A748CE9}"/>
              </a:ext>
            </a:extLst>
          </p:cNvPr>
          <p:cNvCxnSpPr/>
          <p:nvPr/>
        </p:nvCxnSpPr>
        <p:spPr>
          <a:xfrm>
            <a:off x="2344645" y="228369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225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9"/>
          <p:cNvSpPr txBox="1">
            <a:spLocks noGrp="1"/>
          </p:cNvSpPr>
          <p:nvPr>
            <p:ph type="title"/>
          </p:nvPr>
        </p:nvSpPr>
        <p:spPr>
          <a:xfrm>
            <a:off x="1349115" y="2237850"/>
            <a:ext cx="22215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b="0" dirty="0"/>
              <a:t>Demand for Experienced Advisors</a:t>
            </a:r>
            <a:endParaRPr b="0" dirty="0"/>
          </a:p>
        </p:txBody>
      </p:sp>
      <p:sp>
        <p:nvSpPr>
          <p:cNvPr id="694" name="Google Shape;694;p89"/>
          <p:cNvSpPr txBox="1">
            <a:spLocks noGrp="1"/>
          </p:cNvSpPr>
          <p:nvPr>
            <p:ph type="title" idx="2"/>
          </p:nvPr>
        </p:nvSpPr>
        <p:spPr>
          <a:xfrm>
            <a:off x="4701074" y="2041930"/>
            <a:ext cx="2143351" cy="729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Low Usage of Self-Service Channels</a:t>
            </a:r>
            <a:endParaRPr b="0" dirty="0"/>
          </a:p>
        </p:txBody>
      </p:sp>
      <p:sp>
        <p:nvSpPr>
          <p:cNvPr id="696" name="Google Shape;696;p89"/>
          <p:cNvSpPr txBox="1">
            <a:spLocks noGrp="1"/>
          </p:cNvSpPr>
          <p:nvPr>
            <p:ph type="title" idx="4"/>
          </p:nvPr>
        </p:nvSpPr>
        <p:spPr>
          <a:xfrm>
            <a:off x="2441822" y="3381443"/>
            <a:ext cx="1959300" cy="609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b="0" dirty="0"/>
              <a:t>Low Contact Resolution </a:t>
            </a:r>
            <a:endParaRPr b="0" dirty="0"/>
          </a:p>
        </p:txBody>
      </p:sp>
      <p:sp>
        <p:nvSpPr>
          <p:cNvPr id="698" name="Google Shape;698;p89"/>
          <p:cNvSpPr txBox="1">
            <a:spLocks noGrp="1"/>
          </p:cNvSpPr>
          <p:nvPr>
            <p:ph type="title" idx="6"/>
          </p:nvPr>
        </p:nvSpPr>
        <p:spPr>
          <a:xfrm>
            <a:off x="5911112" y="3308457"/>
            <a:ext cx="2667622" cy="755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Billing and Refund Issues Remain Unresolved</a:t>
            </a:r>
            <a:endParaRPr b="0" dirty="0"/>
          </a:p>
        </p:txBody>
      </p:sp>
      <p:sp>
        <p:nvSpPr>
          <p:cNvPr id="700" name="Google Shape;700;p89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89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89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9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4" name="Google Shape;704;p8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89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Pain Points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  <p:bldP spid="694" grpId="0"/>
      <p:bldP spid="696" grpId="0"/>
      <p:bldP spid="698" grpId="0"/>
      <p:bldP spid="700" grpId="0" animBg="1"/>
      <p:bldP spid="701" grpId="0" animBg="1"/>
      <p:bldP spid="702" grpId="0" animBg="1"/>
      <p:bldP spid="70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120;p105">
            <a:extLst>
              <a:ext uri="{FF2B5EF4-FFF2-40B4-BE49-F238E27FC236}">
                <a16:creationId xmlns:a16="http://schemas.microsoft.com/office/drawing/2014/main" id="{8EE72F87-3290-9A75-3AFF-B2E869879180}"/>
              </a:ext>
            </a:extLst>
          </p:cNvPr>
          <p:cNvGrpSpPr/>
          <p:nvPr/>
        </p:nvGrpSpPr>
        <p:grpSpPr>
          <a:xfrm>
            <a:off x="0" y="-9"/>
            <a:ext cx="3678000" cy="5143509"/>
            <a:chOff x="0" y="-9"/>
            <a:chExt cx="3678000" cy="5143509"/>
          </a:xfrm>
        </p:grpSpPr>
        <p:pic>
          <p:nvPicPr>
            <p:cNvPr id="18" name="Google Shape;1121;p105">
              <a:extLst>
                <a:ext uri="{FF2B5EF4-FFF2-40B4-BE49-F238E27FC236}">
                  <a16:creationId xmlns:a16="http://schemas.microsoft.com/office/drawing/2014/main" id="{0C65A288-D350-C34C-B04C-7E50A44118A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2489" r="47286"/>
            <a:stretch/>
          </p:blipFill>
          <p:spPr>
            <a:xfrm>
              <a:off x="0" y="0"/>
              <a:ext cx="3678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122;p105">
              <a:extLst>
                <a:ext uri="{FF2B5EF4-FFF2-40B4-BE49-F238E27FC236}">
                  <a16:creationId xmlns:a16="http://schemas.microsoft.com/office/drawing/2014/main" id="{13F58857-4451-49BA-8EE2-4F47124314AD}"/>
                </a:ext>
              </a:extLst>
            </p:cNvPr>
            <p:cNvSpPr/>
            <p:nvPr/>
          </p:nvSpPr>
          <p:spPr>
            <a:xfrm>
              <a:off x="0" y="-9"/>
              <a:ext cx="3678000" cy="51435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124;p105">
            <a:extLst>
              <a:ext uri="{FF2B5EF4-FFF2-40B4-BE49-F238E27FC236}">
                <a16:creationId xmlns:a16="http://schemas.microsoft.com/office/drawing/2014/main" id="{89844224-6CA0-7904-5D4E-A6DF6ECEE5FB}"/>
              </a:ext>
            </a:extLst>
          </p:cNvPr>
          <p:cNvSpPr/>
          <p:nvPr/>
        </p:nvSpPr>
        <p:spPr>
          <a:xfrm rot="5400000" flipH="1">
            <a:off x="-214263" y="3867600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" name="Google Shape;1125;p105">
            <a:extLst>
              <a:ext uri="{FF2B5EF4-FFF2-40B4-BE49-F238E27FC236}">
                <a16:creationId xmlns:a16="http://schemas.microsoft.com/office/drawing/2014/main" id="{56BAED56-9228-109D-5CD5-B32F9E3B3E5E}"/>
              </a:ext>
            </a:extLst>
          </p:cNvPr>
          <p:cNvSpPr/>
          <p:nvPr/>
        </p:nvSpPr>
        <p:spPr>
          <a:xfrm rot="5400000">
            <a:off x="-1286687" y="3995250"/>
            <a:ext cx="2913300" cy="13665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9F07E5-6C64-F1D8-F138-958EE60D8AEE}"/>
              </a:ext>
            </a:extLst>
          </p:cNvPr>
          <p:cNvSpPr txBox="1"/>
          <p:nvPr/>
        </p:nvSpPr>
        <p:spPr>
          <a:xfrm>
            <a:off x="4191287" y="3156568"/>
            <a:ext cx="4645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Business Concern</a:t>
            </a:r>
          </a:p>
          <a:p>
            <a:r>
              <a:rPr lang="en-US" dirty="0" err="1"/>
              <a:t>TelCo</a:t>
            </a:r>
            <a:r>
              <a:rPr lang="en-US" dirty="0"/>
              <a:t> Inc. is worried these issues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Damaging brand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Reflecting underlying customer pain points that are not well understood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117083-67B4-92F4-620A-730435C2904E}"/>
              </a:ext>
            </a:extLst>
          </p:cNvPr>
          <p:cNvSpPr txBox="1"/>
          <p:nvPr/>
        </p:nvSpPr>
        <p:spPr>
          <a:xfrm>
            <a:off x="4191287" y="1358889"/>
            <a:ext cx="4831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Client Overview</a:t>
            </a:r>
          </a:p>
          <a:p>
            <a:r>
              <a:rPr lang="en-US" dirty="0" err="1"/>
              <a:t>TelCo</a:t>
            </a:r>
            <a:r>
              <a:rPr lang="en-US" dirty="0"/>
              <a:t> Inc. is a telecommunications company facing two major 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customer satisfaction (CSAT)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customer contact volume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7B9131-2E41-96B3-6B2E-264186F530DB}"/>
              </a:ext>
            </a:extLst>
          </p:cNvPr>
          <p:cNvSpPr txBox="1"/>
          <p:nvPr/>
        </p:nvSpPr>
        <p:spPr>
          <a:xfrm>
            <a:off x="4191287" y="561484"/>
            <a:ext cx="4831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Business Background</a:t>
            </a:r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88309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>
          <a:extLst>
            <a:ext uri="{FF2B5EF4-FFF2-40B4-BE49-F238E27FC236}">
              <a16:creationId xmlns:a16="http://schemas.microsoft.com/office/drawing/2014/main" id="{603A2FB5-DF35-30D4-0439-19FD19FD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5">
            <a:extLst>
              <a:ext uri="{FF2B5EF4-FFF2-40B4-BE49-F238E27FC236}">
                <a16:creationId xmlns:a16="http://schemas.microsoft.com/office/drawing/2014/main" id="{A2AEF05D-27FA-542A-4C0B-B60E5B6A68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Pain Point 1: Demand for Experienced Advisors</a:t>
            </a:r>
            <a:endParaRPr sz="2400" b="1" dirty="0"/>
          </a:p>
        </p:txBody>
      </p:sp>
      <p:sp>
        <p:nvSpPr>
          <p:cNvPr id="819" name="Google Shape;819;p95">
            <a:extLst>
              <a:ext uri="{FF2B5EF4-FFF2-40B4-BE49-F238E27FC236}">
                <a16:creationId xmlns:a16="http://schemas.microsoft.com/office/drawing/2014/main" id="{7F9C5DDB-F34C-1011-67B6-B2034FE82F1F}"/>
              </a:ext>
            </a:extLst>
          </p:cNvPr>
          <p:cNvSpPr/>
          <p:nvPr/>
        </p:nvSpPr>
        <p:spPr>
          <a:xfrm flipH="1">
            <a:off x="1243966" y="1568696"/>
            <a:ext cx="163200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cxnSp>
        <p:nvCxnSpPr>
          <p:cNvPr id="825" name="Google Shape;825;p95">
            <a:extLst>
              <a:ext uri="{FF2B5EF4-FFF2-40B4-BE49-F238E27FC236}">
                <a16:creationId xmlns:a16="http://schemas.microsoft.com/office/drawing/2014/main" id="{6AA59E42-A423-688E-A54B-BF691433F23D}"/>
              </a:ext>
            </a:extLst>
          </p:cNvPr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14;p95">
            <a:extLst>
              <a:ext uri="{FF2B5EF4-FFF2-40B4-BE49-F238E27FC236}">
                <a16:creationId xmlns:a16="http://schemas.microsoft.com/office/drawing/2014/main" id="{6324F3EA-F482-A633-9CE7-553C5E8BA278}"/>
              </a:ext>
            </a:extLst>
          </p:cNvPr>
          <p:cNvSpPr txBox="1"/>
          <p:nvPr/>
        </p:nvSpPr>
        <p:spPr>
          <a:xfrm>
            <a:off x="1407166" y="1450969"/>
            <a:ext cx="7562267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ulius Sans One"/>
                <a:sym typeface="Julius Sans One"/>
              </a:rPr>
              <a:t>Advisors with longer tenure deliver a better customer experience and smoother service.</a:t>
            </a:r>
            <a:endParaRPr dirty="0">
              <a:solidFill>
                <a:schemeClr val="dk1"/>
              </a:solidFill>
              <a:latin typeface="Julius Sans One"/>
              <a:sym typeface="Julius Sans One"/>
            </a:endParaRP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40BEA987-5F59-2608-4848-76B05AC4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54" y="2167077"/>
            <a:ext cx="1797577" cy="27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8CFB233A-DAA6-823A-0B19-A9312780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0" y="2167077"/>
            <a:ext cx="3652780" cy="272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68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>
          <a:extLst>
            <a:ext uri="{FF2B5EF4-FFF2-40B4-BE49-F238E27FC236}">
              <a16:creationId xmlns:a16="http://schemas.microsoft.com/office/drawing/2014/main" id="{0A52ECFA-1948-73AA-99BE-91D9C7949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5">
            <a:extLst>
              <a:ext uri="{FF2B5EF4-FFF2-40B4-BE49-F238E27FC236}">
                <a16:creationId xmlns:a16="http://schemas.microsoft.com/office/drawing/2014/main" id="{4B3C8D5D-F180-23CF-7E24-BC9B028FC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Pain Point 2: Low Usage of Self-Service Channels</a:t>
            </a:r>
            <a:endParaRPr sz="2400" b="1" dirty="0"/>
          </a:p>
        </p:txBody>
      </p:sp>
      <p:sp>
        <p:nvSpPr>
          <p:cNvPr id="819" name="Google Shape;819;p95">
            <a:extLst>
              <a:ext uri="{FF2B5EF4-FFF2-40B4-BE49-F238E27FC236}">
                <a16:creationId xmlns:a16="http://schemas.microsoft.com/office/drawing/2014/main" id="{AE2D9F86-0EDC-241D-F8C6-BE77D6D827FF}"/>
              </a:ext>
            </a:extLst>
          </p:cNvPr>
          <p:cNvSpPr/>
          <p:nvPr/>
        </p:nvSpPr>
        <p:spPr>
          <a:xfrm flipH="1">
            <a:off x="779490" y="2198965"/>
            <a:ext cx="163200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cxnSp>
        <p:nvCxnSpPr>
          <p:cNvPr id="825" name="Google Shape;825;p95">
            <a:extLst>
              <a:ext uri="{FF2B5EF4-FFF2-40B4-BE49-F238E27FC236}">
                <a16:creationId xmlns:a16="http://schemas.microsoft.com/office/drawing/2014/main" id="{46E8E348-692D-2445-8ED2-4E38097CF424}"/>
              </a:ext>
            </a:extLst>
          </p:cNvPr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14;p95">
            <a:extLst>
              <a:ext uri="{FF2B5EF4-FFF2-40B4-BE49-F238E27FC236}">
                <a16:creationId xmlns:a16="http://schemas.microsoft.com/office/drawing/2014/main" id="{8319F71E-4245-39C1-3AB2-9CC89249475D}"/>
              </a:ext>
            </a:extLst>
          </p:cNvPr>
          <p:cNvSpPr txBox="1"/>
          <p:nvPr/>
        </p:nvSpPr>
        <p:spPr>
          <a:xfrm>
            <a:off x="942690" y="2055890"/>
            <a:ext cx="3774988" cy="8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2000" b="1" dirty="0"/>
              <a:t>53.6%</a:t>
            </a:r>
            <a:r>
              <a:rPr lang="en-US" sz="2000" b="1" dirty="0">
                <a:solidFill>
                  <a:schemeClr val="dk1"/>
                </a:solidFill>
                <a:latin typeface="Julius Sans One"/>
                <a:sym typeface="Julius Sans One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of customers did not attempt to use a self-service channel before contacting support.</a:t>
            </a:r>
            <a:endParaRPr sz="1600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EA9F0-AC3C-F06B-1F9F-C9FC4B426A58}"/>
              </a:ext>
            </a:extLst>
          </p:cNvPr>
          <p:cNvSpPr txBox="1"/>
          <p:nvPr/>
        </p:nvSpPr>
        <p:spPr>
          <a:xfrm>
            <a:off x="951003" y="3295265"/>
            <a:ext cx="3641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Julius Sans One"/>
              </a:rPr>
              <a:t>No customers used self-service for billing-related issues.</a:t>
            </a:r>
            <a:endParaRPr lang="LID4096" sz="1600" dirty="0">
              <a:solidFill>
                <a:schemeClr val="dk1"/>
              </a:solidFill>
              <a:latin typeface="Julius Sans One"/>
            </a:endParaRPr>
          </a:p>
        </p:txBody>
      </p:sp>
      <p:sp>
        <p:nvSpPr>
          <p:cNvPr id="6" name="Google Shape;819;p95">
            <a:extLst>
              <a:ext uri="{FF2B5EF4-FFF2-40B4-BE49-F238E27FC236}">
                <a16:creationId xmlns:a16="http://schemas.microsoft.com/office/drawing/2014/main" id="{723B6D44-7CDC-70C7-7A47-5D078152CA62}"/>
              </a:ext>
            </a:extLst>
          </p:cNvPr>
          <p:cNvSpPr/>
          <p:nvPr/>
        </p:nvSpPr>
        <p:spPr>
          <a:xfrm flipH="1">
            <a:off x="779489" y="3396744"/>
            <a:ext cx="181467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19366-3FD7-7763-24BA-1E101A3A5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02" y="1706788"/>
            <a:ext cx="3305761" cy="26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17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>
          <a:extLst>
            <a:ext uri="{FF2B5EF4-FFF2-40B4-BE49-F238E27FC236}">
              <a16:creationId xmlns:a16="http://schemas.microsoft.com/office/drawing/2014/main" id="{1A0D3796-CFA4-2191-FAF9-ED4B78194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5">
            <a:extLst>
              <a:ext uri="{FF2B5EF4-FFF2-40B4-BE49-F238E27FC236}">
                <a16:creationId xmlns:a16="http://schemas.microsoft.com/office/drawing/2014/main" id="{D3FA97FC-5312-CE08-6A93-20BACA49ED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Pain Point 3:  Low Contact Resolution </a:t>
            </a:r>
            <a:endParaRPr sz="2400" b="1" dirty="0"/>
          </a:p>
        </p:txBody>
      </p:sp>
      <p:cxnSp>
        <p:nvCxnSpPr>
          <p:cNvPr id="825" name="Google Shape;825;p95">
            <a:extLst>
              <a:ext uri="{FF2B5EF4-FFF2-40B4-BE49-F238E27FC236}">
                <a16:creationId xmlns:a16="http://schemas.microsoft.com/office/drawing/2014/main" id="{187F8EC4-B0F2-BB48-1789-EDF2D9F76F58}"/>
              </a:ext>
            </a:extLst>
          </p:cNvPr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1448;p119">
            <a:extLst>
              <a:ext uri="{FF2B5EF4-FFF2-40B4-BE49-F238E27FC236}">
                <a16:creationId xmlns:a16="http://schemas.microsoft.com/office/drawing/2014/main" id="{E40F6164-1214-57C5-77B0-2B09E712C1B8}"/>
              </a:ext>
            </a:extLst>
          </p:cNvPr>
          <p:cNvGrpSpPr/>
          <p:nvPr/>
        </p:nvGrpSpPr>
        <p:grpSpPr>
          <a:xfrm>
            <a:off x="872794" y="1948928"/>
            <a:ext cx="1509600" cy="1509900"/>
            <a:chOff x="872847" y="1872728"/>
            <a:chExt cx="1509600" cy="1509900"/>
          </a:xfrm>
        </p:grpSpPr>
        <p:sp>
          <p:nvSpPr>
            <p:cNvPr id="24" name="Google Shape;1449;p119">
              <a:extLst>
                <a:ext uri="{FF2B5EF4-FFF2-40B4-BE49-F238E27FC236}">
                  <a16:creationId xmlns:a16="http://schemas.microsoft.com/office/drawing/2014/main" id="{6C362A7B-6437-7586-B9CD-80EAFF80A371}"/>
                </a:ext>
              </a:extLst>
            </p:cNvPr>
            <p:cNvSpPr/>
            <p:nvPr/>
          </p:nvSpPr>
          <p:spPr>
            <a:xfrm rot="5400000">
              <a:off x="872697" y="1872878"/>
              <a:ext cx="1509900" cy="1509600"/>
            </a:xfrm>
            <a:prstGeom prst="blockArc">
              <a:avLst>
                <a:gd name="adj1" fmla="val 10794431"/>
                <a:gd name="adj2" fmla="val 18418350"/>
                <a:gd name="adj3" fmla="val 14362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450;p119">
              <a:extLst>
                <a:ext uri="{FF2B5EF4-FFF2-40B4-BE49-F238E27FC236}">
                  <a16:creationId xmlns:a16="http://schemas.microsoft.com/office/drawing/2014/main" id="{98E8C475-DB69-8FBB-A0BC-8D2094AD5F87}"/>
                </a:ext>
              </a:extLst>
            </p:cNvPr>
            <p:cNvSpPr/>
            <p:nvPr/>
          </p:nvSpPr>
          <p:spPr>
            <a:xfrm>
              <a:off x="1035353" y="1969573"/>
              <a:ext cx="1295100" cy="1295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451;p119">
            <a:extLst>
              <a:ext uri="{FF2B5EF4-FFF2-40B4-BE49-F238E27FC236}">
                <a16:creationId xmlns:a16="http://schemas.microsoft.com/office/drawing/2014/main" id="{EBB23CBE-4C27-D4C2-F40D-C06396A449D6}"/>
              </a:ext>
            </a:extLst>
          </p:cNvPr>
          <p:cNvGrpSpPr/>
          <p:nvPr/>
        </p:nvGrpSpPr>
        <p:grpSpPr>
          <a:xfrm>
            <a:off x="3817200" y="1938373"/>
            <a:ext cx="1509600" cy="1509900"/>
            <a:chOff x="3807453" y="1862173"/>
            <a:chExt cx="1509600" cy="1509900"/>
          </a:xfrm>
        </p:grpSpPr>
        <p:sp>
          <p:nvSpPr>
            <p:cNvPr id="27" name="Google Shape;1452;p119">
              <a:extLst>
                <a:ext uri="{FF2B5EF4-FFF2-40B4-BE49-F238E27FC236}">
                  <a16:creationId xmlns:a16="http://schemas.microsoft.com/office/drawing/2014/main" id="{CA1E42AD-26AB-B8EA-C323-5AF1DE2DD041}"/>
                </a:ext>
              </a:extLst>
            </p:cNvPr>
            <p:cNvSpPr/>
            <p:nvPr/>
          </p:nvSpPr>
          <p:spPr>
            <a:xfrm>
              <a:off x="3914703" y="1969573"/>
              <a:ext cx="1295100" cy="1295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3;p119">
              <a:extLst>
                <a:ext uri="{FF2B5EF4-FFF2-40B4-BE49-F238E27FC236}">
                  <a16:creationId xmlns:a16="http://schemas.microsoft.com/office/drawing/2014/main" id="{4AAAFCA0-26A2-DA49-AD46-D9B24A7FEE4D}"/>
                </a:ext>
              </a:extLst>
            </p:cNvPr>
            <p:cNvSpPr/>
            <p:nvPr/>
          </p:nvSpPr>
          <p:spPr>
            <a:xfrm rot="5400000">
              <a:off x="3807303" y="1862323"/>
              <a:ext cx="1509900" cy="1509600"/>
            </a:xfrm>
            <a:prstGeom prst="blockArc">
              <a:avLst>
                <a:gd name="adj1" fmla="val 10794431"/>
                <a:gd name="adj2" fmla="val 7998328"/>
                <a:gd name="adj3" fmla="val 14459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454;p119">
            <a:extLst>
              <a:ext uri="{FF2B5EF4-FFF2-40B4-BE49-F238E27FC236}">
                <a16:creationId xmlns:a16="http://schemas.microsoft.com/office/drawing/2014/main" id="{557CCF6C-B568-F7A7-3A41-2A2FCE613716}"/>
              </a:ext>
            </a:extLst>
          </p:cNvPr>
          <p:cNvGrpSpPr/>
          <p:nvPr/>
        </p:nvGrpSpPr>
        <p:grpSpPr>
          <a:xfrm>
            <a:off x="6686813" y="1938373"/>
            <a:ext cx="1509600" cy="1509900"/>
            <a:chOff x="6601078" y="1862173"/>
            <a:chExt cx="1509600" cy="1509900"/>
          </a:xfrm>
        </p:grpSpPr>
        <p:sp>
          <p:nvSpPr>
            <p:cNvPr id="30" name="Google Shape;1455;p119">
              <a:extLst>
                <a:ext uri="{FF2B5EF4-FFF2-40B4-BE49-F238E27FC236}">
                  <a16:creationId xmlns:a16="http://schemas.microsoft.com/office/drawing/2014/main" id="{85F35479-42E8-78C3-E4C6-763C99BBB3C4}"/>
                </a:ext>
              </a:extLst>
            </p:cNvPr>
            <p:cNvSpPr/>
            <p:nvPr/>
          </p:nvSpPr>
          <p:spPr>
            <a:xfrm>
              <a:off x="6708328" y="1969573"/>
              <a:ext cx="1295100" cy="1295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6;p119">
              <a:extLst>
                <a:ext uri="{FF2B5EF4-FFF2-40B4-BE49-F238E27FC236}">
                  <a16:creationId xmlns:a16="http://schemas.microsoft.com/office/drawing/2014/main" id="{03D1E678-2975-EB23-D5FC-7E5C24F77D10}"/>
                </a:ext>
              </a:extLst>
            </p:cNvPr>
            <p:cNvSpPr/>
            <p:nvPr/>
          </p:nvSpPr>
          <p:spPr>
            <a:xfrm rot="5400000">
              <a:off x="6600928" y="1862323"/>
              <a:ext cx="1509900" cy="1509600"/>
            </a:xfrm>
            <a:prstGeom prst="blockArc">
              <a:avLst>
                <a:gd name="adj1" fmla="val 10794431"/>
                <a:gd name="adj2" fmla="val 12609854"/>
                <a:gd name="adj3" fmla="val 1294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" name="Google Shape;1457;p119">
            <a:extLst>
              <a:ext uri="{FF2B5EF4-FFF2-40B4-BE49-F238E27FC236}">
                <a16:creationId xmlns:a16="http://schemas.microsoft.com/office/drawing/2014/main" id="{8A845DE9-6927-D197-0FF4-2458BCCE4B1E}"/>
              </a:ext>
            </a:extLst>
          </p:cNvPr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459;p119">
            <a:extLst>
              <a:ext uri="{FF2B5EF4-FFF2-40B4-BE49-F238E27FC236}">
                <a16:creationId xmlns:a16="http://schemas.microsoft.com/office/drawing/2014/main" id="{B38E2EA0-865E-6C13-FD85-8DDFAE9DAC17}"/>
              </a:ext>
            </a:extLst>
          </p:cNvPr>
          <p:cNvSpPr txBox="1">
            <a:spLocks/>
          </p:cNvSpPr>
          <p:nvPr/>
        </p:nvSpPr>
        <p:spPr>
          <a:xfrm>
            <a:off x="758849" y="3720492"/>
            <a:ext cx="1923965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Remained unresolved.</a:t>
            </a:r>
          </a:p>
        </p:txBody>
      </p:sp>
      <p:sp>
        <p:nvSpPr>
          <p:cNvPr id="35" name="Google Shape;1460;p119">
            <a:extLst>
              <a:ext uri="{FF2B5EF4-FFF2-40B4-BE49-F238E27FC236}">
                <a16:creationId xmlns:a16="http://schemas.microsoft.com/office/drawing/2014/main" id="{767B2C53-8DCA-2E4A-706F-A102DA36B7A6}"/>
              </a:ext>
            </a:extLst>
          </p:cNvPr>
          <p:cNvSpPr txBox="1">
            <a:spLocks/>
          </p:cNvSpPr>
          <p:nvPr/>
        </p:nvSpPr>
        <p:spPr>
          <a:xfrm>
            <a:off x="6686827" y="3565775"/>
            <a:ext cx="1737298" cy="902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Unresolved repeat contacts are due to </a:t>
            </a:r>
            <a:r>
              <a:rPr lang="en-US" b="1" dirty="0"/>
              <a:t>cancel service</a:t>
            </a:r>
            <a:endParaRPr lang="sv-SE" b="1" dirty="0"/>
          </a:p>
        </p:txBody>
      </p:sp>
      <p:sp>
        <p:nvSpPr>
          <p:cNvPr id="38" name="Google Shape;1463;p119">
            <a:extLst>
              <a:ext uri="{FF2B5EF4-FFF2-40B4-BE49-F238E27FC236}">
                <a16:creationId xmlns:a16="http://schemas.microsoft.com/office/drawing/2014/main" id="{9D57ACF0-03F7-7C20-553D-61DE9A82E609}"/>
              </a:ext>
            </a:extLst>
          </p:cNvPr>
          <p:cNvSpPr txBox="1">
            <a:spLocks/>
          </p:cNvSpPr>
          <p:nvPr/>
        </p:nvSpPr>
        <p:spPr>
          <a:xfrm>
            <a:off x="3645921" y="3720492"/>
            <a:ext cx="1923964" cy="620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Unresolved repeat contacts are due to </a:t>
            </a:r>
            <a:r>
              <a:rPr lang="en-US" b="1" dirty="0"/>
              <a:t>billing issues</a:t>
            </a:r>
            <a:r>
              <a:rPr lang="en-US" dirty="0"/>
              <a:t>.</a:t>
            </a:r>
          </a:p>
        </p:txBody>
      </p:sp>
      <p:sp>
        <p:nvSpPr>
          <p:cNvPr id="39" name="Google Shape;1464;p119">
            <a:extLst>
              <a:ext uri="{FF2B5EF4-FFF2-40B4-BE49-F238E27FC236}">
                <a16:creationId xmlns:a16="http://schemas.microsoft.com/office/drawing/2014/main" id="{38B8D4AD-C5FA-4663-05B0-6463238EFFC6}"/>
              </a:ext>
            </a:extLst>
          </p:cNvPr>
          <p:cNvSpPr txBox="1">
            <a:spLocks/>
          </p:cNvSpPr>
          <p:nvPr/>
        </p:nvSpPr>
        <p:spPr>
          <a:xfrm>
            <a:off x="4006513" y="2497875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500"/>
            </a:pPr>
            <a:r>
              <a:rPr lang="en" sz="25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89%</a:t>
            </a:r>
          </a:p>
        </p:txBody>
      </p:sp>
      <p:sp>
        <p:nvSpPr>
          <p:cNvPr id="40" name="Google Shape;1465;p119">
            <a:extLst>
              <a:ext uri="{FF2B5EF4-FFF2-40B4-BE49-F238E27FC236}">
                <a16:creationId xmlns:a16="http://schemas.microsoft.com/office/drawing/2014/main" id="{B2E8095F-FB17-9AE0-0878-17752FF71D14}"/>
              </a:ext>
            </a:extLst>
          </p:cNvPr>
          <p:cNvSpPr txBox="1">
            <a:spLocks/>
          </p:cNvSpPr>
          <p:nvPr/>
        </p:nvSpPr>
        <p:spPr>
          <a:xfrm>
            <a:off x="1117350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500"/>
            </a:pPr>
            <a:r>
              <a:rPr lang="en" sz="25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39%</a:t>
            </a:r>
          </a:p>
        </p:txBody>
      </p:sp>
      <p:sp>
        <p:nvSpPr>
          <p:cNvPr id="41" name="Google Shape;1466;p119">
            <a:extLst>
              <a:ext uri="{FF2B5EF4-FFF2-40B4-BE49-F238E27FC236}">
                <a16:creationId xmlns:a16="http://schemas.microsoft.com/office/drawing/2014/main" id="{7032865E-F306-826E-41DA-B5E79280BA0C}"/>
              </a:ext>
            </a:extLst>
          </p:cNvPr>
          <p:cNvSpPr txBox="1">
            <a:spLocks/>
          </p:cNvSpPr>
          <p:nvPr/>
        </p:nvSpPr>
        <p:spPr>
          <a:xfrm>
            <a:off x="6876113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500"/>
            </a:pPr>
            <a:r>
              <a:rPr lang="en" sz="25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11%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FB7F6D-6752-F290-9064-729BBC71E40D}"/>
              </a:ext>
            </a:extLst>
          </p:cNvPr>
          <p:cNvSpPr txBox="1"/>
          <p:nvPr/>
        </p:nvSpPr>
        <p:spPr>
          <a:xfrm>
            <a:off x="700837" y="1379487"/>
            <a:ext cx="2499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Julius Sans One"/>
              </a:rPr>
              <a:t>55% customers contacted again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539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8" grpId="0"/>
      <p:bldP spid="39" grpId="0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>
          <a:extLst>
            <a:ext uri="{FF2B5EF4-FFF2-40B4-BE49-F238E27FC236}">
              <a16:creationId xmlns:a16="http://schemas.microsoft.com/office/drawing/2014/main" id="{A95A2854-50AE-7A22-D1DF-2124471C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5">
            <a:extLst>
              <a:ext uri="{FF2B5EF4-FFF2-40B4-BE49-F238E27FC236}">
                <a16:creationId xmlns:a16="http://schemas.microsoft.com/office/drawing/2014/main" id="{E3742EC7-CF2C-46F9-8E0B-754767BAF7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Pain Point 4: Billing and Refund Issues Remain Unresolved</a:t>
            </a:r>
            <a:endParaRPr sz="2000" b="1" dirty="0"/>
          </a:p>
        </p:txBody>
      </p:sp>
      <p:cxnSp>
        <p:nvCxnSpPr>
          <p:cNvPr id="825" name="Google Shape;825;p95">
            <a:extLst>
              <a:ext uri="{FF2B5EF4-FFF2-40B4-BE49-F238E27FC236}">
                <a16:creationId xmlns:a16="http://schemas.microsoft.com/office/drawing/2014/main" id="{1F6C3CBE-0CA0-8260-5AE1-E930023E9A73}"/>
              </a:ext>
            </a:extLst>
          </p:cNvPr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B73FC4F-9BC3-893B-359C-FD1C39A1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6" y="1375610"/>
            <a:ext cx="3759804" cy="369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5381320-5EF1-7A6F-18F1-BD504C29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28" y="1404852"/>
            <a:ext cx="3835855" cy="363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7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560FA87C-7B4E-5904-6461-22BB7CEC4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>
            <a:extLst>
              <a:ext uri="{FF2B5EF4-FFF2-40B4-BE49-F238E27FC236}">
                <a16:creationId xmlns:a16="http://schemas.microsoft.com/office/drawing/2014/main" id="{B7B4B251-F803-B26A-5A56-A8F182C29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dirty="0"/>
              <a:t>Let’s Uncover More!</a:t>
            </a:r>
            <a:endParaRPr dirty="0"/>
          </a:p>
        </p:txBody>
      </p:sp>
      <p:cxnSp>
        <p:nvCxnSpPr>
          <p:cNvPr id="654" name="Google Shape;654;p85">
            <a:extLst>
              <a:ext uri="{FF2B5EF4-FFF2-40B4-BE49-F238E27FC236}">
                <a16:creationId xmlns:a16="http://schemas.microsoft.com/office/drawing/2014/main" id="{CFD99020-D261-126A-B65B-A736CA6D25D4}"/>
              </a:ext>
            </a:extLst>
          </p:cNvPr>
          <p:cNvCxnSpPr/>
          <p:nvPr/>
        </p:nvCxnSpPr>
        <p:spPr>
          <a:xfrm>
            <a:off x="789425" y="3760194"/>
            <a:ext cx="88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386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>
          <a:extLst>
            <a:ext uri="{FF2B5EF4-FFF2-40B4-BE49-F238E27FC236}">
              <a16:creationId xmlns:a16="http://schemas.microsoft.com/office/drawing/2014/main" id="{84AF92CF-DDDF-D768-C7F4-4A72DD95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16">
            <a:extLst>
              <a:ext uri="{FF2B5EF4-FFF2-40B4-BE49-F238E27FC236}">
                <a16:creationId xmlns:a16="http://schemas.microsoft.com/office/drawing/2014/main" id="{DD398774-CF6F-F61E-EB3A-C380F41BF7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Overall experience improved</a:t>
            </a:r>
            <a:endParaRPr dirty="0"/>
          </a:p>
        </p:txBody>
      </p:sp>
      <p:sp>
        <p:nvSpPr>
          <p:cNvPr id="1412" name="Google Shape;1412;p116">
            <a:extLst>
              <a:ext uri="{FF2B5EF4-FFF2-40B4-BE49-F238E27FC236}">
                <a16:creationId xmlns:a16="http://schemas.microsoft.com/office/drawing/2014/main" id="{A462021C-C11A-F406-7116-C71B73161A0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50" y="2642437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Overall experience worsened</a:t>
            </a:r>
            <a:endParaRPr dirty="0"/>
          </a:p>
        </p:txBody>
      </p:sp>
      <p:sp>
        <p:nvSpPr>
          <p:cNvPr id="1413" name="Google Shape;1413;p116">
            <a:extLst>
              <a:ext uri="{FF2B5EF4-FFF2-40B4-BE49-F238E27FC236}">
                <a16:creationId xmlns:a16="http://schemas.microsoft.com/office/drawing/2014/main" id="{15CDB41C-1F0D-E45C-1CD0-90D30A869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64.7%</a:t>
            </a:r>
            <a:endParaRPr dirty="0"/>
          </a:p>
        </p:txBody>
      </p:sp>
      <p:sp>
        <p:nvSpPr>
          <p:cNvPr id="1414" name="Google Shape;1414;p116">
            <a:extLst>
              <a:ext uri="{FF2B5EF4-FFF2-40B4-BE49-F238E27FC236}">
                <a16:creationId xmlns:a16="http://schemas.microsoft.com/office/drawing/2014/main" id="{F6E9C57D-CDEF-7D0A-D08D-F55C03157A9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7" y="4020245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experience stayed the same</a:t>
            </a:r>
            <a:endParaRPr dirty="0"/>
          </a:p>
        </p:txBody>
      </p:sp>
      <p:sp>
        <p:nvSpPr>
          <p:cNvPr id="1415" name="Google Shape;1415;p116">
            <a:extLst>
              <a:ext uri="{FF2B5EF4-FFF2-40B4-BE49-F238E27FC236}">
                <a16:creationId xmlns:a16="http://schemas.microsoft.com/office/drawing/2014/main" id="{BCE50D00-AA50-48A3-199D-6D3981334BB0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13204" y="3395437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 dirty="0"/>
              <a:t>11.8%</a:t>
            </a:r>
            <a:endParaRPr dirty="0"/>
          </a:p>
        </p:txBody>
      </p:sp>
      <p:sp>
        <p:nvSpPr>
          <p:cNvPr id="1416" name="Google Shape;1416;p116">
            <a:extLst>
              <a:ext uri="{FF2B5EF4-FFF2-40B4-BE49-F238E27FC236}">
                <a16:creationId xmlns:a16="http://schemas.microsoft.com/office/drawing/2014/main" id="{4BBB3F37-CBD6-9788-5EC7-C18020F32827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13227" y="2017629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23.5%</a:t>
            </a:r>
            <a:endParaRPr dirty="0"/>
          </a:p>
        </p:txBody>
      </p:sp>
      <p:sp>
        <p:nvSpPr>
          <p:cNvPr id="3" name="Google Shape;1411;p116">
            <a:extLst>
              <a:ext uri="{FF2B5EF4-FFF2-40B4-BE49-F238E27FC236}">
                <a16:creationId xmlns:a16="http://schemas.microsoft.com/office/drawing/2014/main" id="{B3286B42-481E-8995-ECBE-DAAD9DE6E3FB}"/>
              </a:ext>
            </a:extLst>
          </p:cNvPr>
          <p:cNvSpPr txBox="1">
            <a:spLocks/>
          </p:cNvSpPr>
          <p:nvPr/>
        </p:nvSpPr>
        <p:spPr>
          <a:xfrm>
            <a:off x="3076840" y="57732"/>
            <a:ext cx="3177309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sv-SE" dirty="0"/>
              <a:t>Second-time contacts: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1" grpId="0" build="p"/>
      <p:bldP spid="1412" grpId="0" build="p"/>
      <p:bldP spid="1413" grpId="0"/>
      <p:bldP spid="1414" grpId="0" build="p"/>
      <p:bldP spid="1415" grpId="0"/>
      <p:bldP spid="14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>
          <a:extLst>
            <a:ext uri="{FF2B5EF4-FFF2-40B4-BE49-F238E27FC236}">
              <a16:creationId xmlns:a16="http://schemas.microsoft.com/office/drawing/2014/main" id="{1D4AD859-F3B0-0A52-7948-1A5F6184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9A522710-FB6F-50E3-AA40-04A1DE468C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8" y="94890"/>
            <a:ext cx="8733583" cy="444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51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>
          <a:extLst>
            <a:ext uri="{FF2B5EF4-FFF2-40B4-BE49-F238E27FC236}">
              <a16:creationId xmlns:a16="http://schemas.microsoft.com/office/drawing/2014/main" id="{ABC9D62A-C3E6-AF8B-AC87-E880CB272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4;p116">
            <a:extLst>
              <a:ext uri="{FF2B5EF4-FFF2-40B4-BE49-F238E27FC236}">
                <a16:creationId xmlns:a16="http://schemas.microsoft.com/office/drawing/2014/main" id="{05C9BEA5-1BBF-B43F-F0A4-D16BA1F162E1}"/>
              </a:ext>
            </a:extLst>
          </p:cNvPr>
          <p:cNvSpPr txBox="1">
            <a:spLocks/>
          </p:cNvSpPr>
          <p:nvPr/>
        </p:nvSpPr>
        <p:spPr>
          <a:xfrm>
            <a:off x="1181818" y="1038822"/>
            <a:ext cx="2053088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2000" dirty="0">
                <a:solidFill>
                  <a:schemeClr val="bg1"/>
                </a:solidFill>
              </a:rPr>
              <a:t>Topic models: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61D2EB-17D9-5EDE-E908-0ADA8F9A0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869195"/>
              </p:ext>
            </p:extLst>
          </p:nvPr>
        </p:nvGraphicFramePr>
        <p:xfrm>
          <a:off x="1454988" y="1617823"/>
          <a:ext cx="6096000" cy="1112520"/>
        </p:xfrm>
        <a:graphic>
          <a:graphicData uri="http://schemas.openxmlformats.org/drawingml/2006/table">
            <a:tbl>
              <a:tblPr firstRow="1" bandRow="1">
                <a:tableStyleId>{EBC840BD-C06F-4873-96AB-9293998BCC75}</a:tableStyleId>
              </a:tblPr>
              <a:tblGrid>
                <a:gridCol w="1253706">
                  <a:extLst>
                    <a:ext uri="{9D8B030D-6E8A-4147-A177-3AD203B41FA5}">
                      <a16:colId xmlns:a16="http://schemas.microsoft.com/office/drawing/2014/main" val="2219730343"/>
                    </a:ext>
                  </a:extLst>
                </a:gridCol>
                <a:gridCol w="4842294">
                  <a:extLst>
                    <a:ext uri="{9D8B030D-6E8A-4147-A177-3AD203B41FA5}">
                      <a16:colId xmlns:a16="http://schemas.microsoft.com/office/drawing/2014/main" val="213147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Topic 1</a:t>
                      </a:r>
                      <a:endParaRPr lang="LID4096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advisor, understand, don’t, helpful, got, said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77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Topic 2</a:t>
                      </a:r>
                      <a:endParaRPr lang="LID4096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time,, money, issue, better, answer, account</a:t>
                      </a:r>
                      <a:endParaRPr lang="LID4096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642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8F8ACC-19A8-496E-0B2A-D8250F876777}"/>
              </a:ext>
            </a:extLst>
          </p:cNvPr>
          <p:cNvSpPr txBox="1"/>
          <p:nvPr/>
        </p:nvSpPr>
        <p:spPr>
          <a:xfrm>
            <a:off x="1283180" y="3193269"/>
            <a:ext cx="68083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Topic 1: Concerns about advisor communication and clarity.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Topic 2: Frustration with delays, money issues, and unresolved account problems.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>
          <a:extLst>
            <a:ext uri="{FF2B5EF4-FFF2-40B4-BE49-F238E27FC236}">
              <a16:creationId xmlns:a16="http://schemas.microsoft.com/office/drawing/2014/main" id="{C28A1C8C-B791-8923-3685-1689E915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nes with white text&#10;&#10;AI-generated content may be incorrect.">
            <a:extLst>
              <a:ext uri="{FF2B5EF4-FFF2-40B4-BE49-F238E27FC236}">
                <a16:creationId xmlns:a16="http://schemas.microsoft.com/office/drawing/2014/main" id="{FF914495-E81F-5213-7A05-3EF916CB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513"/>
            <a:ext cx="7219646" cy="4692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C3FF80-2B88-6299-2E50-BEBE0192CD2B}"/>
              </a:ext>
            </a:extLst>
          </p:cNvPr>
          <p:cNvSpPr txBox="1"/>
          <p:nvPr/>
        </p:nvSpPr>
        <p:spPr>
          <a:xfrm>
            <a:off x="6909683" y="3142290"/>
            <a:ext cx="2130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Add Services and Billing are the top contact drivers, with billing issues primarily resulting in refund requests.</a:t>
            </a:r>
            <a:endParaRPr lang="LID4096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98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5E645693-BDCC-E68D-959E-2D1D8C778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0">
            <a:extLst>
              <a:ext uri="{FF2B5EF4-FFF2-40B4-BE49-F238E27FC236}">
                <a16:creationId xmlns:a16="http://schemas.microsoft.com/office/drawing/2014/main" id="{5B5767C0-411C-8966-6A84-93AF4B99E3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6403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 dirty="0"/>
              <a:t>Recommendations</a:t>
            </a:r>
            <a:endParaRPr sz="3200" dirty="0"/>
          </a:p>
        </p:txBody>
      </p:sp>
      <p:sp>
        <p:nvSpPr>
          <p:cNvPr id="711" name="Google Shape;711;p90">
            <a:extLst>
              <a:ext uri="{FF2B5EF4-FFF2-40B4-BE49-F238E27FC236}">
                <a16:creationId xmlns:a16="http://schemas.microsoft.com/office/drawing/2014/main" id="{133692DD-A9E9-A01F-807A-8E97974D08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12" name="Google Shape;712;p90">
            <a:extLst>
              <a:ext uri="{FF2B5EF4-FFF2-40B4-BE49-F238E27FC236}">
                <a16:creationId xmlns:a16="http://schemas.microsoft.com/office/drawing/2014/main" id="{8260D9EB-C2BD-C620-33E6-E7757F2361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700" y="3326230"/>
            <a:ext cx="2432602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some potential recommendations to improve the Customer experience?</a:t>
            </a:r>
          </a:p>
        </p:txBody>
      </p:sp>
      <p:pic>
        <p:nvPicPr>
          <p:cNvPr id="713" name="Google Shape;713;p90">
            <a:extLst>
              <a:ext uri="{FF2B5EF4-FFF2-40B4-BE49-F238E27FC236}">
                <a16:creationId xmlns:a16="http://schemas.microsoft.com/office/drawing/2014/main" id="{7FD9B0AD-EB8B-B806-D441-FDB1724EAA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648" t="-60076" r="-74281"/>
          <a:stretch/>
        </p:blipFill>
        <p:spPr>
          <a:xfrm>
            <a:off x="2958925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cxnSp>
        <p:nvCxnSpPr>
          <p:cNvPr id="714" name="Google Shape;714;p90">
            <a:extLst>
              <a:ext uri="{FF2B5EF4-FFF2-40B4-BE49-F238E27FC236}">
                <a16:creationId xmlns:a16="http://schemas.microsoft.com/office/drawing/2014/main" id="{A6ACE9D8-2FBE-632D-3D86-45645F8847C3}"/>
              </a:ext>
            </a:extLst>
          </p:cNvPr>
          <p:cNvCxnSpPr/>
          <p:nvPr/>
        </p:nvCxnSpPr>
        <p:spPr>
          <a:xfrm>
            <a:off x="1017800" y="322446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275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>
          <a:extLst>
            <a:ext uri="{FF2B5EF4-FFF2-40B4-BE49-F238E27FC236}">
              <a16:creationId xmlns:a16="http://schemas.microsoft.com/office/drawing/2014/main" id="{9EBB63C2-BFC5-25A0-4449-FAFAEF6EF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>
            <a:extLst>
              <a:ext uri="{FF2B5EF4-FFF2-40B4-BE49-F238E27FC236}">
                <a16:creationId xmlns:a16="http://schemas.microsoft.com/office/drawing/2014/main" id="{1135B2D1-49A2-F3C2-9C98-8C095D36199F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815488" y="398518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9" name="Google Shape;479;p67">
            <a:extLst>
              <a:ext uri="{FF2B5EF4-FFF2-40B4-BE49-F238E27FC236}">
                <a16:creationId xmlns:a16="http://schemas.microsoft.com/office/drawing/2014/main" id="{77EB98E3-81D6-A71D-40A5-E51C242B7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488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1" name="Google Shape;481;p67">
            <a:extLst>
              <a:ext uri="{FF2B5EF4-FFF2-40B4-BE49-F238E27FC236}">
                <a16:creationId xmlns:a16="http://schemas.microsoft.com/office/drawing/2014/main" id="{AF290702-E3A3-2289-D128-B6D0EE212E0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543875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2" name="Google Shape;482;p67">
            <a:extLst>
              <a:ext uri="{FF2B5EF4-FFF2-40B4-BE49-F238E27FC236}">
                <a16:creationId xmlns:a16="http://schemas.microsoft.com/office/drawing/2014/main" id="{A2DB8E37-694F-7F7C-7428-CD535495E0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6773" y="2732287"/>
            <a:ext cx="2126000" cy="729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Potential Drivers of Low Customer Satisfaction and High Contact Volume</a:t>
            </a:r>
            <a:endParaRPr b="1" dirty="0"/>
          </a:p>
        </p:txBody>
      </p:sp>
      <p:sp>
        <p:nvSpPr>
          <p:cNvPr id="483" name="Google Shape;483;p67">
            <a:extLst>
              <a:ext uri="{FF2B5EF4-FFF2-40B4-BE49-F238E27FC236}">
                <a16:creationId xmlns:a16="http://schemas.microsoft.com/office/drawing/2014/main" id="{7382D2EA-43CE-D215-DB09-308518DD5AE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66773" y="3784172"/>
            <a:ext cx="2348636" cy="8286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Were the Pain Points During the End-to-end Customer Journey?</a:t>
            </a:r>
          </a:p>
        </p:txBody>
      </p:sp>
      <p:sp>
        <p:nvSpPr>
          <p:cNvPr id="484" name="Google Shape;484;p67">
            <a:extLst>
              <a:ext uri="{FF2B5EF4-FFF2-40B4-BE49-F238E27FC236}">
                <a16:creationId xmlns:a16="http://schemas.microsoft.com/office/drawing/2014/main" id="{646D928C-4C95-B356-2A91-A231569B9D8E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7" name="Google Shape;487;p67">
            <a:extLst>
              <a:ext uri="{FF2B5EF4-FFF2-40B4-BE49-F238E27FC236}">
                <a16:creationId xmlns:a16="http://schemas.microsoft.com/office/drawing/2014/main" id="{7C6C9184-2936-9992-62C4-B4570AC5402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395160" y="2732286"/>
            <a:ext cx="2587950" cy="829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How does the Overall Customer </a:t>
            </a:r>
            <a:br>
              <a:rPr lang="en-US" b="1" dirty="0"/>
            </a:br>
            <a:r>
              <a:rPr lang="en-US" b="1" dirty="0"/>
              <a:t>Experience Impact Brand Perception?</a:t>
            </a:r>
            <a:endParaRPr b="1" dirty="0"/>
          </a:p>
        </p:txBody>
      </p:sp>
      <p:sp>
        <p:nvSpPr>
          <p:cNvPr id="488" name="Google Shape;488;p67">
            <a:extLst>
              <a:ext uri="{FF2B5EF4-FFF2-40B4-BE49-F238E27FC236}">
                <a16:creationId xmlns:a16="http://schemas.microsoft.com/office/drawing/2014/main" id="{2B04A271-F110-CEA4-4A26-AEC5FC16C7F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543875" y="398518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0" name="Google Shape;490;p67">
            <a:extLst>
              <a:ext uri="{FF2B5EF4-FFF2-40B4-BE49-F238E27FC236}">
                <a16:creationId xmlns:a16="http://schemas.microsoft.com/office/drawing/2014/main" id="{43BA1A23-4959-4CE8-5D43-D386BE92AD58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395160" y="3880642"/>
            <a:ext cx="2348636" cy="46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Recommendations and Benefits of Implementation</a:t>
            </a:r>
            <a:endParaRPr b="1" dirty="0"/>
          </a:p>
        </p:txBody>
      </p:sp>
      <p:cxnSp>
        <p:nvCxnSpPr>
          <p:cNvPr id="491" name="Google Shape;491;p67">
            <a:extLst>
              <a:ext uri="{FF2B5EF4-FFF2-40B4-BE49-F238E27FC236}">
                <a16:creationId xmlns:a16="http://schemas.microsoft.com/office/drawing/2014/main" id="{5B7B0FAD-33A9-1F37-1FBD-8D22C3E86756}"/>
              </a:ext>
            </a:extLst>
          </p:cNvPr>
          <p:cNvCxnSpPr/>
          <p:nvPr/>
        </p:nvCxnSpPr>
        <p:spPr>
          <a:xfrm>
            <a:off x="4248450" y="12729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76226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>
          <a:extLst>
            <a:ext uri="{FF2B5EF4-FFF2-40B4-BE49-F238E27FC236}">
              <a16:creationId xmlns:a16="http://schemas.microsoft.com/office/drawing/2014/main" id="{740DDAEE-0B7F-1EA8-F3F3-A901B8D40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8">
            <a:extLst>
              <a:ext uri="{FF2B5EF4-FFF2-40B4-BE49-F238E27FC236}">
                <a16:creationId xmlns:a16="http://schemas.microsoft.com/office/drawing/2014/main" id="{E4392B4F-28CB-B9DD-BE1A-4BDCEFB401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7191" y="2354509"/>
            <a:ext cx="3495163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400" dirty="0"/>
              <a:t>Enhance Self-Service Visibility &amp; Effectiveness</a:t>
            </a:r>
            <a:endParaRPr sz="2400" dirty="0"/>
          </a:p>
        </p:txBody>
      </p:sp>
      <p:cxnSp>
        <p:nvCxnSpPr>
          <p:cNvPr id="601" name="Google Shape;601;p78">
            <a:extLst>
              <a:ext uri="{FF2B5EF4-FFF2-40B4-BE49-F238E27FC236}">
                <a16:creationId xmlns:a16="http://schemas.microsoft.com/office/drawing/2014/main" id="{408971C0-6EBC-4BF4-8F42-11769D57301D}"/>
              </a:ext>
            </a:extLst>
          </p:cNvPr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78">
            <a:extLst>
              <a:ext uri="{FF2B5EF4-FFF2-40B4-BE49-F238E27FC236}">
                <a16:creationId xmlns:a16="http://schemas.microsoft.com/office/drawing/2014/main" id="{2EFC5A30-854E-EA7D-CE10-50B9FF2DF6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410204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en-US" sz="1600" dirty="0"/>
              <a:t>Hire </a:t>
            </a:r>
            <a:r>
              <a:rPr lang="en-US" altLang="zh-CN" sz="1600" dirty="0"/>
              <a:t>experienced</a:t>
            </a:r>
            <a:r>
              <a:rPr lang="en-US" sz="1600" dirty="0"/>
              <a:t> advisors. </a:t>
            </a:r>
          </a:p>
          <a:p>
            <a:pPr marL="285750" indent="-285750" algn="l"/>
            <a:r>
              <a:rPr lang="en-US" sz="1600" dirty="0"/>
              <a:t>Train them to handle billing and other complex issues.</a:t>
            </a:r>
          </a:p>
        </p:txBody>
      </p:sp>
      <p:sp>
        <p:nvSpPr>
          <p:cNvPr id="603" name="Google Shape;603;p78">
            <a:extLst>
              <a:ext uri="{FF2B5EF4-FFF2-40B4-BE49-F238E27FC236}">
                <a16:creationId xmlns:a16="http://schemas.microsoft.com/office/drawing/2014/main" id="{2C821EA0-1024-2F17-1025-1EC8D2461DA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04372" y="3528545"/>
            <a:ext cx="3297981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en-US" sz="1600" dirty="0"/>
              <a:t>Guide customers to self-service. </a:t>
            </a:r>
          </a:p>
          <a:p>
            <a:pPr marL="285750" indent="-285750" algn="l"/>
            <a:r>
              <a:rPr lang="en-US" sz="1600" dirty="0"/>
              <a:t>Redesign self-service flows for billing and device questions.</a:t>
            </a:r>
            <a:endParaRPr sz="1600" dirty="0"/>
          </a:p>
        </p:txBody>
      </p:sp>
      <p:cxnSp>
        <p:nvCxnSpPr>
          <p:cNvPr id="604" name="Google Shape;604;p78">
            <a:extLst>
              <a:ext uri="{FF2B5EF4-FFF2-40B4-BE49-F238E27FC236}">
                <a16:creationId xmlns:a16="http://schemas.microsoft.com/office/drawing/2014/main" id="{F685E37B-3AEF-639F-EE24-2C37BE2BA9A8}"/>
              </a:ext>
            </a:extLst>
          </p:cNvPr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78">
            <a:extLst>
              <a:ext uri="{FF2B5EF4-FFF2-40B4-BE49-F238E27FC236}">
                <a16:creationId xmlns:a16="http://schemas.microsoft.com/office/drawing/2014/main" id="{95CB782A-8CDD-8FCC-DA89-58CE7CDE818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837600" y="584603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dirty="0"/>
              <a:t>Upskill Advisors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6122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/>
      <p:bldP spid="602" grpId="0" uiExpand="1"/>
      <p:bldP spid="603" grpId="0" uiExpand="1"/>
      <p:bldP spid="60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>
          <a:extLst>
            <a:ext uri="{FF2B5EF4-FFF2-40B4-BE49-F238E27FC236}">
              <a16:creationId xmlns:a16="http://schemas.microsoft.com/office/drawing/2014/main" id="{E81F8824-EEDE-A6AD-7721-4A96F3329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8">
            <a:extLst>
              <a:ext uri="{FF2B5EF4-FFF2-40B4-BE49-F238E27FC236}">
                <a16:creationId xmlns:a16="http://schemas.microsoft.com/office/drawing/2014/main" id="{BBE5E678-B3CB-7ACA-05EB-2F84171E7C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7191" y="2354509"/>
            <a:ext cx="3495163" cy="92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Get More Users </a:t>
            </a:r>
            <a:br>
              <a:rPr lang="en-US" sz="2400" dirty="0"/>
            </a:br>
            <a:r>
              <a:rPr lang="en-US" sz="2400" dirty="0"/>
              <a:t>Involved in the Survey</a:t>
            </a:r>
            <a:endParaRPr sz="2400" dirty="0"/>
          </a:p>
        </p:txBody>
      </p:sp>
      <p:cxnSp>
        <p:nvCxnSpPr>
          <p:cNvPr id="601" name="Google Shape;601;p78">
            <a:extLst>
              <a:ext uri="{FF2B5EF4-FFF2-40B4-BE49-F238E27FC236}">
                <a16:creationId xmlns:a16="http://schemas.microsoft.com/office/drawing/2014/main" id="{BD24996D-489B-95E8-BE61-1ED429C683CF}"/>
              </a:ext>
            </a:extLst>
          </p:cNvPr>
          <p:cNvCxnSpPr/>
          <p:nvPr/>
        </p:nvCxnSpPr>
        <p:spPr>
          <a:xfrm>
            <a:off x="2064449" y="137808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78">
            <a:extLst>
              <a:ext uri="{FF2B5EF4-FFF2-40B4-BE49-F238E27FC236}">
                <a16:creationId xmlns:a16="http://schemas.microsoft.com/office/drawing/2014/main" id="{9CAE21E3-2CBF-8EFB-7CDA-BF3C7B1326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5494" y="1546130"/>
            <a:ext cx="2905009" cy="1217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en-US" sz="1600" dirty="0"/>
              <a:t>Simplify billing and refund resolution flows.</a:t>
            </a:r>
          </a:p>
          <a:p>
            <a:pPr marL="285750" indent="-285750" algn="l"/>
            <a:r>
              <a:rPr lang="en-US" sz="1600" dirty="0"/>
              <a:t>Provide advisors with clear billing/service FAQs.</a:t>
            </a:r>
          </a:p>
        </p:txBody>
      </p:sp>
      <p:sp>
        <p:nvSpPr>
          <p:cNvPr id="603" name="Google Shape;603;p78">
            <a:extLst>
              <a:ext uri="{FF2B5EF4-FFF2-40B4-BE49-F238E27FC236}">
                <a16:creationId xmlns:a16="http://schemas.microsoft.com/office/drawing/2014/main" id="{33CB3B10-21C7-0C84-ABA1-81A271FD3A7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85103" y="3597393"/>
            <a:ext cx="3495163" cy="121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en-US" sz="1600" dirty="0"/>
              <a:t>Send brief, personalized surveys promptly via SMS or email. </a:t>
            </a:r>
          </a:p>
          <a:p>
            <a:pPr marL="285750" indent="-285750" algn="l"/>
            <a:r>
              <a:rPr lang="en-US" sz="1600" dirty="0"/>
              <a:t>Explain the purpose and consider reminders or small incentives.</a:t>
            </a:r>
            <a:endParaRPr sz="1600" dirty="0"/>
          </a:p>
        </p:txBody>
      </p:sp>
      <p:cxnSp>
        <p:nvCxnSpPr>
          <p:cNvPr id="604" name="Google Shape;604;p78">
            <a:extLst>
              <a:ext uri="{FF2B5EF4-FFF2-40B4-BE49-F238E27FC236}">
                <a16:creationId xmlns:a16="http://schemas.microsoft.com/office/drawing/2014/main" id="{B01DCECB-704D-984B-C6AD-E89821C51EBA}"/>
              </a:ext>
            </a:extLst>
          </p:cNvPr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78">
            <a:extLst>
              <a:ext uri="{FF2B5EF4-FFF2-40B4-BE49-F238E27FC236}">
                <a16:creationId xmlns:a16="http://schemas.microsoft.com/office/drawing/2014/main" id="{EF6B9D0C-29DB-5E25-E33F-9DD12EA4542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837600" y="298356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dirty="0"/>
              <a:t>Improve First-Contact Resolution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585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/>
      <p:bldP spid="602" grpId="0" uiExpand="1"/>
      <p:bldP spid="603" grpId="0" uiExpand="1"/>
      <p:bldP spid="60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6"/>
          <p:cNvSpPr txBox="1">
            <a:spLocks noGrp="1"/>
          </p:cNvSpPr>
          <p:nvPr>
            <p:ph type="title"/>
          </p:nvPr>
        </p:nvSpPr>
        <p:spPr>
          <a:xfrm>
            <a:off x="4397432" y="3771138"/>
            <a:ext cx="481307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200" dirty="0"/>
              <a:t>What are the Benefits of Implementing these Recommendations?</a:t>
            </a:r>
            <a:endParaRPr sz="2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2C243140-4635-0B43-684C-7F6DC8E7E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0" name="Google Shape;850;p97">
            <a:extLst>
              <a:ext uri="{FF2B5EF4-FFF2-40B4-BE49-F238E27FC236}">
                <a16:creationId xmlns:a16="http://schemas.microsoft.com/office/drawing/2014/main" id="{E0CBF81C-A5F8-2AA6-BFE3-F58A2126222F}"/>
              </a:ext>
            </a:extLst>
          </p:cNvPr>
          <p:cNvCxnSpPr/>
          <p:nvPr/>
        </p:nvCxnSpPr>
        <p:spPr>
          <a:xfrm>
            <a:off x="3026886" y="3153300"/>
            <a:ext cx="0" cy="199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" name="Google Shape;851;p97">
            <a:extLst>
              <a:ext uri="{FF2B5EF4-FFF2-40B4-BE49-F238E27FC236}">
                <a16:creationId xmlns:a16="http://schemas.microsoft.com/office/drawing/2014/main" id="{08F9723B-31ED-377F-1BB9-7DC524433BBD}"/>
              </a:ext>
            </a:extLst>
          </p:cNvPr>
          <p:cNvCxnSpPr/>
          <p:nvPr/>
        </p:nvCxnSpPr>
        <p:spPr>
          <a:xfrm>
            <a:off x="6237971" y="3249071"/>
            <a:ext cx="0" cy="199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2" name="Google Shape;852;p97">
            <a:extLst>
              <a:ext uri="{FF2B5EF4-FFF2-40B4-BE49-F238E27FC236}">
                <a16:creationId xmlns:a16="http://schemas.microsoft.com/office/drawing/2014/main" id="{59E61BC0-B8D7-BE5B-6A39-EBD7FB1CCEE7}"/>
              </a:ext>
            </a:extLst>
          </p:cNvPr>
          <p:cNvGrpSpPr/>
          <p:nvPr/>
        </p:nvGrpSpPr>
        <p:grpSpPr>
          <a:xfrm>
            <a:off x="-77275" y="1490913"/>
            <a:ext cx="9318047" cy="1736726"/>
            <a:chOff x="-77275" y="1490913"/>
            <a:chExt cx="9318047" cy="1736726"/>
          </a:xfrm>
        </p:grpSpPr>
        <p:pic>
          <p:nvPicPr>
            <p:cNvPr id="853" name="Google Shape;853;p97">
              <a:extLst>
                <a:ext uri="{FF2B5EF4-FFF2-40B4-BE49-F238E27FC236}">
                  <a16:creationId xmlns:a16="http://schemas.microsoft.com/office/drawing/2014/main" id="{F1F9BD3E-FFEC-8858-F60B-416CDFD9768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2768"/>
            <a:stretch/>
          </p:blipFill>
          <p:spPr>
            <a:xfrm>
              <a:off x="-77275" y="1490913"/>
              <a:ext cx="9318047" cy="1736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97">
              <a:extLst>
                <a:ext uri="{FF2B5EF4-FFF2-40B4-BE49-F238E27FC236}">
                  <a16:creationId xmlns:a16="http://schemas.microsoft.com/office/drawing/2014/main" id="{8CF76138-F89B-56EF-9494-2BEEAB0B2625}"/>
                </a:ext>
              </a:extLst>
            </p:cNvPr>
            <p:cNvSpPr/>
            <p:nvPr/>
          </p:nvSpPr>
          <p:spPr>
            <a:xfrm>
              <a:off x="-77250" y="1490938"/>
              <a:ext cx="9318000" cy="17367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97">
            <a:extLst>
              <a:ext uri="{FF2B5EF4-FFF2-40B4-BE49-F238E27FC236}">
                <a16:creationId xmlns:a16="http://schemas.microsoft.com/office/drawing/2014/main" id="{9E535E0D-2CDB-B294-50A7-68D92EF691D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v-SE" dirty="0"/>
              <a:t>Benefit 2</a:t>
            </a:r>
            <a:endParaRPr dirty="0"/>
          </a:p>
        </p:txBody>
      </p:sp>
      <p:sp>
        <p:nvSpPr>
          <p:cNvPr id="856" name="Google Shape;856;p97">
            <a:extLst>
              <a:ext uri="{FF2B5EF4-FFF2-40B4-BE49-F238E27FC236}">
                <a16:creationId xmlns:a16="http://schemas.microsoft.com/office/drawing/2014/main" id="{A4792D27-C2CF-8820-1D17-59EDCF1C9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73" y="3571476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sv-SE" dirty="0"/>
              <a:t>Benefit 1</a:t>
            </a:r>
            <a:endParaRPr dirty="0"/>
          </a:p>
        </p:txBody>
      </p:sp>
      <p:sp>
        <p:nvSpPr>
          <p:cNvPr id="857" name="Google Shape;857;p97">
            <a:extLst>
              <a:ext uri="{FF2B5EF4-FFF2-40B4-BE49-F238E27FC236}">
                <a16:creationId xmlns:a16="http://schemas.microsoft.com/office/drawing/2014/main" id="{0F6B77FE-FF23-1E0E-7072-575FE44A73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867" y="4016663"/>
            <a:ext cx="2597878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Boosting first-contact resolution and self-service usage reduces contacts volume.</a:t>
            </a:r>
            <a:endParaRPr dirty="0"/>
          </a:p>
        </p:txBody>
      </p:sp>
      <p:sp>
        <p:nvSpPr>
          <p:cNvPr id="858" name="Google Shape;858;p97">
            <a:extLst>
              <a:ext uri="{FF2B5EF4-FFF2-40B4-BE49-F238E27FC236}">
                <a16:creationId xmlns:a16="http://schemas.microsoft.com/office/drawing/2014/main" id="{28B7DE3B-ECBF-D2F0-B97C-187426EA6D5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858878" y="3571476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sv-SE" dirty="0"/>
              <a:t>Benefit 3</a:t>
            </a:r>
            <a:endParaRPr dirty="0"/>
          </a:p>
        </p:txBody>
      </p:sp>
      <p:sp>
        <p:nvSpPr>
          <p:cNvPr id="859" name="Google Shape;859;p97">
            <a:extLst>
              <a:ext uri="{FF2B5EF4-FFF2-40B4-BE49-F238E27FC236}">
                <a16:creationId xmlns:a16="http://schemas.microsoft.com/office/drawing/2014/main" id="{C5938CA0-2F9A-7925-0C69-4A0C487F7A2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337031" y="4016663"/>
            <a:ext cx="2631102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55% repeat contacts — resolving issues first time or through self-service </a:t>
            </a:r>
            <a:r>
              <a:rPr lang="en-US" altLang="zh-CN" dirty="0"/>
              <a:t>channel</a:t>
            </a:r>
            <a:r>
              <a:rPr lang="en-US" dirty="0"/>
              <a:t> saves big.</a:t>
            </a:r>
            <a:endParaRPr dirty="0"/>
          </a:p>
        </p:txBody>
      </p:sp>
      <p:sp>
        <p:nvSpPr>
          <p:cNvPr id="860" name="Google Shape;860;p97">
            <a:extLst>
              <a:ext uri="{FF2B5EF4-FFF2-40B4-BE49-F238E27FC236}">
                <a16:creationId xmlns:a16="http://schemas.microsoft.com/office/drawing/2014/main" id="{C8347A8D-FEBC-7254-B717-5601BCDABCE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178929" y="4016663"/>
            <a:ext cx="2906999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Better advisor service and smoother resolutions enhance customer experience and satisfaction.</a:t>
            </a:r>
            <a:endParaRPr dirty="0"/>
          </a:p>
        </p:txBody>
      </p:sp>
      <p:sp>
        <p:nvSpPr>
          <p:cNvPr id="861" name="Google Shape;861;p97">
            <a:extLst>
              <a:ext uri="{FF2B5EF4-FFF2-40B4-BE49-F238E27FC236}">
                <a16:creationId xmlns:a16="http://schemas.microsoft.com/office/drawing/2014/main" id="{636FAFD7-35CE-B582-DEB1-DA1C9AB5864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Benefits of Implementation</a:t>
            </a:r>
            <a:endParaRPr dirty="0"/>
          </a:p>
        </p:txBody>
      </p:sp>
      <p:cxnSp>
        <p:nvCxnSpPr>
          <p:cNvPr id="862" name="Google Shape;862;p97">
            <a:extLst>
              <a:ext uri="{FF2B5EF4-FFF2-40B4-BE49-F238E27FC236}">
                <a16:creationId xmlns:a16="http://schemas.microsoft.com/office/drawing/2014/main" id="{302E2A76-2B6B-5698-4DD5-88E27C466CE8}"/>
              </a:ext>
            </a:extLst>
          </p:cNvPr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191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" grpId="0"/>
      <p:bldP spid="856" grpId="0"/>
      <p:bldP spid="857" grpId="0" build="p"/>
      <p:bldP spid="858" grpId="0"/>
      <p:bldP spid="859" grpId="0" build="p"/>
      <p:bldP spid="86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20"/>
          <p:cNvSpPr txBox="1">
            <a:spLocks noGrp="1"/>
          </p:cNvSpPr>
          <p:nvPr>
            <p:ph type="title"/>
          </p:nvPr>
        </p:nvSpPr>
        <p:spPr>
          <a:xfrm>
            <a:off x="770103" y="2060649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4C598-389E-8BA3-927B-1DF6673BDA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73142" y="2981739"/>
            <a:ext cx="4683318" cy="116884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 txBox="1">
            <a:spLocks noGrp="1"/>
          </p:cNvSpPr>
          <p:nvPr>
            <p:ph type="title"/>
          </p:nvPr>
        </p:nvSpPr>
        <p:spPr>
          <a:xfrm>
            <a:off x="2512741" y="1761893"/>
            <a:ext cx="5695859" cy="1357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Potential Drivers of Low Customer Satisfaction and High Contact Volume</a:t>
            </a:r>
            <a:endParaRPr sz="2400" dirty="0"/>
          </a:p>
        </p:txBody>
      </p:sp>
      <p:sp>
        <p:nvSpPr>
          <p:cNvPr id="498" name="Google Shape;498;p68"/>
          <p:cNvSpPr txBox="1">
            <a:spLocks noGrp="1"/>
          </p:cNvSpPr>
          <p:nvPr>
            <p:ph type="title" idx="2"/>
          </p:nvPr>
        </p:nvSpPr>
        <p:spPr>
          <a:xfrm>
            <a:off x="5151175" y="424768"/>
            <a:ext cx="3057300" cy="14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500" name="Google Shape;500;p68"/>
          <p:cNvCxnSpPr/>
          <p:nvPr/>
        </p:nvCxnSpPr>
        <p:spPr>
          <a:xfrm>
            <a:off x="7465888" y="311917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496;p68">
            <a:extLst>
              <a:ext uri="{FF2B5EF4-FFF2-40B4-BE49-F238E27FC236}">
                <a16:creationId xmlns:a16="http://schemas.microsoft.com/office/drawing/2014/main" id="{B560DF10-0ECE-83CF-D478-AB0F33FF7C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22703" t="-36170" r="379" b="10447"/>
          <a:stretch/>
        </p:blipFill>
        <p:spPr>
          <a:xfrm>
            <a:off x="-5112420" y="-2103120"/>
            <a:ext cx="9387840" cy="724662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>
          <a:extLst>
            <a:ext uri="{FF2B5EF4-FFF2-40B4-BE49-F238E27FC236}">
              <a16:creationId xmlns:a16="http://schemas.microsoft.com/office/drawing/2014/main" id="{F6C7CAF1-CA47-6E15-BD75-9DEF3BBD6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14">
            <a:extLst>
              <a:ext uri="{FF2B5EF4-FFF2-40B4-BE49-F238E27FC236}">
                <a16:creationId xmlns:a16="http://schemas.microsoft.com/office/drawing/2014/main" id="{8E57C77F-F4A8-A730-B154-EDCC2EC9B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299" y="238817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6"/>
                </a:solidFill>
              </a:rPr>
              <a:t>2.87</a:t>
            </a:r>
            <a:endParaRPr dirty="0"/>
          </a:p>
        </p:txBody>
      </p:sp>
      <p:sp>
        <p:nvSpPr>
          <p:cNvPr id="1373" name="Google Shape;1373;p114">
            <a:extLst>
              <a:ext uri="{FF2B5EF4-FFF2-40B4-BE49-F238E27FC236}">
                <a16:creationId xmlns:a16="http://schemas.microsoft.com/office/drawing/2014/main" id="{E9B30AE4-797C-3CA3-B22F-B476FF1789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/>
              <a:t>Average customer </a:t>
            </a:r>
            <a:r>
              <a:rPr lang="sv-SE" altLang="zh-CN" dirty="0"/>
              <a:t>e</a:t>
            </a:r>
            <a:r>
              <a:rPr lang="sv-SE" dirty="0"/>
              <a:t>xperience </a:t>
            </a:r>
            <a:r>
              <a:rPr lang="en-US" altLang="zh-CN" dirty="0"/>
              <a:t>rating</a:t>
            </a:r>
            <a:endParaRPr dirty="0"/>
          </a:p>
        </p:txBody>
      </p:sp>
      <p:sp>
        <p:nvSpPr>
          <p:cNvPr id="1374" name="Google Shape;1374;p114">
            <a:extLst>
              <a:ext uri="{FF2B5EF4-FFF2-40B4-BE49-F238E27FC236}">
                <a16:creationId xmlns:a16="http://schemas.microsoft.com/office/drawing/2014/main" id="{CB49A83A-19D4-8FB2-C2DC-ACB0342B13A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dirty="0"/>
              <a:t>Average customer e</a:t>
            </a:r>
            <a:r>
              <a:rPr lang="en-US" dirty="0"/>
              <a:t>xperience </a:t>
            </a:r>
            <a:r>
              <a:rPr lang="en-US" altLang="zh-CN" dirty="0"/>
              <a:t>rating</a:t>
            </a:r>
            <a:endParaRPr lang="en-US" dirty="0"/>
          </a:p>
          <a:p>
            <a:pPr marL="0" indent="0"/>
            <a:r>
              <a:rPr lang="sv-SE" b="1" dirty="0"/>
              <a:t>(1 Contact)</a:t>
            </a:r>
            <a:endParaRPr b="1" dirty="0"/>
          </a:p>
        </p:txBody>
      </p:sp>
      <p:sp>
        <p:nvSpPr>
          <p:cNvPr id="1375" name="Google Shape;1375;p114">
            <a:extLst>
              <a:ext uri="{FF2B5EF4-FFF2-40B4-BE49-F238E27FC236}">
                <a16:creationId xmlns:a16="http://schemas.microsoft.com/office/drawing/2014/main" id="{77F59C05-69B0-CE58-143F-0A2388AD870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dirty="0"/>
              <a:t>Average customer e</a:t>
            </a:r>
            <a:r>
              <a:rPr lang="en-US" dirty="0"/>
              <a:t>xperience </a:t>
            </a:r>
            <a:r>
              <a:rPr lang="en-US" altLang="zh-CN" dirty="0"/>
              <a:t>rating</a:t>
            </a:r>
            <a:endParaRPr lang="en-US" dirty="0"/>
          </a:p>
          <a:p>
            <a:pPr marL="0" indent="0"/>
            <a:r>
              <a:rPr lang="sv-SE" b="1" dirty="0"/>
              <a:t>(2 Contacts)</a:t>
            </a:r>
            <a:endParaRPr lang="en-US" b="1" dirty="0"/>
          </a:p>
        </p:txBody>
      </p:sp>
      <p:sp>
        <p:nvSpPr>
          <p:cNvPr id="1376" name="Google Shape;1376;p114">
            <a:extLst>
              <a:ext uri="{FF2B5EF4-FFF2-40B4-BE49-F238E27FC236}">
                <a16:creationId xmlns:a16="http://schemas.microsoft.com/office/drawing/2014/main" id="{7EA0D598-5B7F-5BF2-5C35-A41E87A15C2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363300" y="238817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3.85 </a:t>
            </a:r>
            <a:endParaRPr dirty="0"/>
          </a:p>
        </p:txBody>
      </p:sp>
      <p:sp>
        <p:nvSpPr>
          <p:cNvPr id="1377" name="Google Shape;1377;p114">
            <a:extLst>
              <a:ext uri="{FF2B5EF4-FFF2-40B4-BE49-F238E27FC236}">
                <a16:creationId xmlns:a16="http://schemas.microsoft.com/office/drawing/2014/main" id="{74BBA0D5-4296-725A-CE0A-00FE5BD0901D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138301" y="238817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2.48</a:t>
            </a:r>
            <a:endParaRPr dirty="0"/>
          </a:p>
        </p:txBody>
      </p:sp>
      <p:sp>
        <p:nvSpPr>
          <p:cNvPr id="1378" name="Google Shape;1378;p114">
            <a:extLst>
              <a:ext uri="{FF2B5EF4-FFF2-40B4-BE49-F238E27FC236}">
                <a16:creationId xmlns:a16="http://schemas.microsoft.com/office/drawing/2014/main" id="{96B909D2-A5E7-C3A8-B958-A0C624F79EC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637549" y="590410"/>
            <a:ext cx="6516001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dirty="0">
                <a:solidFill>
                  <a:schemeClr val="accent1"/>
                </a:solidFill>
              </a:rPr>
              <a:t>Overview of </a:t>
            </a:r>
            <a:r>
              <a:rPr lang="en-US" sz="2800" dirty="0">
                <a:solidFill>
                  <a:schemeClr val="accent1"/>
                </a:solidFill>
              </a:rPr>
              <a:t>C</a:t>
            </a:r>
            <a:r>
              <a:rPr lang="en-US" altLang="zh-CN" sz="2800" dirty="0">
                <a:solidFill>
                  <a:schemeClr val="accent1"/>
                </a:solidFill>
              </a:rPr>
              <a:t>ustomers’</a:t>
            </a:r>
            <a:r>
              <a:rPr lang="sv-SE" sz="2800" dirty="0">
                <a:solidFill>
                  <a:schemeClr val="accent1"/>
                </a:solidFill>
              </a:rPr>
              <a:t> Satisfaction</a:t>
            </a:r>
            <a:endParaRPr sz="2800" dirty="0"/>
          </a:p>
        </p:txBody>
      </p:sp>
      <p:cxnSp>
        <p:nvCxnSpPr>
          <p:cNvPr id="1379" name="Google Shape;1379;p114">
            <a:extLst>
              <a:ext uri="{FF2B5EF4-FFF2-40B4-BE49-F238E27FC236}">
                <a16:creationId xmlns:a16="http://schemas.microsoft.com/office/drawing/2014/main" id="{9E54FA73-602F-0FD1-1C3C-265FE8EC6AE1}"/>
              </a:ext>
            </a:extLst>
          </p:cNvPr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584;p76">
            <a:extLst>
              <a:ext uri="{FF2B5EF4-FFF2-40B4-BE49-F238E27FC236}">
                <a16:creationId xmlns:a16="http://schemas.microsoft.com/office/drawing/2014/main" id="{850B3D11-D72C-7937-02A9-F9C0B4D3516C}"/>
              </a:ext>
            </a:extLst>
          </p:cNvPr>
          <p:cNvSpPr txBox="1">
            <a:spLocks/>
          </p:cNvSpPr>
          <p:nvPr/>
        </p:nvSpPr>
        <p:spPr>
          <a:xfrm>
            <a:off x="107628" y="4553090"/>
            <a:ext cx="2506176" cy="38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1100" dirty="0">
                <a:solidFill>
                  <a:schemeClr val="tx2"/>
                </a:solidFill>
              </a:rPr>
              <a:t>* Rating on the scale of 1~5</a:t>
            </a:r>
          </a:p>
        </p:txBody>
      </p:sp>
    </p:spTree>
    <p:extLst>
      <p:ext uri="{BB962C8B-B14F-4D97-AF65-F5344CB8AC3E}">
        <p14:creationId xmlns:p14="http://schemas.microsoft.com/office/powerpoint/2010/main" val="20818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" grpId="0"/>
      <p:bldP spid="1373" grpId="0" build="p"/>
      <p:bldP spid="1374" grpId="0"/>
      <p:bldP spid="1375" grpId="0"/>
      <p:bldP spid="1376" grpId="0"/>
      <p:bldP spid="13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17D760A1-2524-2C3D-4045-7B28E716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>
            <a:extLst>
              <a:ext uri="{FF2B5EF4-FFF2-40B4-BE49-F238E27FC236}">
                <a16:creationId xmlns:a16="http://schemas.microsoft.com/office/drawing/2014/main" id="{51168A65-F1F6-B316-DFBC-70CD2340D4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3580" y="565180"/>
            <a:ext cx="4171320" cy="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chemeClr val="accent1"/>
                </a:solidFill>
              </a:rPr>
              <a:t>Drivers of Satisfaction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507" name="Google Shape;507;p69">
            <a:extLst>
              <a:ext uri="{FF2B5EF4-FFF2-40B4-BE49-F238E27FC236}">
                <a16:creationId xmlns:a16="http://schemas.microsoft.com/office/drawing/2014/main" id="{58DAD25C-A23E-DA2C-70C8-14F92779E2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13460" y="1984270"/>
            <a:ext cx="3163307" cy="1448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000" dirty="0">
                <a:solidFill>
                  <a:schemeClr val="accent6"/>
                </a:solidFill>
              </a:rPr>
              <a:t>Satisfaction has many drivers — let’s dive deeper!</a:t>
            </a:r>
            <a:endParaRPr lang="LID4096" sz="2000" dirty="0">
              <a:solidFill>
                <a:schemeClr val="accent6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1B16B7-B987-BF4E-331D-5700FF5FF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345905"/>
              </p:ext>
            </p:extLst>
          </p:nvPr>
        </p:nvGraphicFramePr>
        <p:xfrm>
          <a:off x="467233" y="1601884"/>
          <a:ext cx="3906020" cy="3261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3809">
                  <a:extLst>
                    <a:ext uri="{9D8B030D-6E8A-4147-A177-3AD203B41FA5}">
                      <a16:colId xmlns:a16="http://schemas.microsoft.com/office/drawing/2014/main" val="2355063371"/>
                    </a:ext>
                  </a:extLst>
                </a:gridCol>
                <a:gridCol w="1642211">
                  <a:extLst>
                    <a:ext uri="{9D8B030D-6E8A-4147-A177-3AD203B41FA5}">
                      <a16:colId xmlns:a16="http://schemas.microsoft.com/office/drawing/2014/main" val="135220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Drivers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Cramér's V  C</a:t>
                      </a:r>
                      <a:r>
                        <a:rPr lang="en-US" altLang="zh-CN" dirty="0"/>
                        <a:t>orrelation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1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Contact Resolution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0.612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8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Advisor Role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0.597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Contact Frequency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0.564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589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sv-SE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Contact Reason</a:t>
                      </a:r>
                      <a:endParaRPr lang="LID4096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NL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0.437</a:t>
                      </a:r>
                      <a:endParaRPr lang="LID4096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70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Issue Resolved Progress</a:t>
                      </a:r>
                      <a:endParaRPr lang="LID4096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0.406</a:t>
                      </a:r>
                      <a:endParaRPr lang="LID4096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Usage of Self-Service Channels</a:t>
                      </a:r>
                      <a:endParaRPr lang="LID4096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0.367</a:t>
                      </a:r>
                      <a:endParaRPr lang="LID4096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6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Contact Channel</a:t>
                      </a:r>
                      <a:endParaRPr lang="LID4096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0.257</a:t>
                      </a:r>
                      <a:endParaRPr lang="LID4096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575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43315E4-993C-659C-963A-6ACE8A0E6D5F}"/>
              </a:ext>
            </a:extLst>
          </p:cNvPr>
          <p:cNvSpPr txBox="1"/>
          <p:nvPr/>
        </p:nvSpPr>
        <p:spPr>
          <a:xfrm>
            <a:off x="413353" y="1277481"/>
            <a:ext cx="395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Drives C</a:t>
            </a:r>
            <a:r>
              <a:rPr lang="en-US" altLang="zh-CN" dirty="0"/>
              <a:t>ustomers’ </a:t>
            </a:r>
            <a:r>
              <a:rPr lang="en-US" dirty="0"/>
              <a:t>Satisfaction?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1531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C8DF3C47-1E26-2B7B-4310-1BD699EC6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>
            <a:extLst>
              <a:ext uri="{FF2B5EF4-FFF2-40B4-BE49-F238E27FC236}">
                <a16:creationId xmlns:a16="http://schemas.microsoft.com/office/drawing/2014/main" id="{FC62911E-096C-EEE3-87B3-6A018445F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3580" y="565180"/>
            <a:ext cx="4171320" cy="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chemeClr val="accent1"/>
                </a:solidFill>
              </a:rPr>
              <a:t>Drivers of Low Satisfaction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507" name="Google Shape;507;p69">
            <a:extLst>
              <a:ext uri="{FF2B5EF4-FFF2-40B4-BE49-F238E27FC236}">
                <a16:creationId xmlns:a16="http://schemas.microsoft.com/office/drawing/2014/main" id="{2658979A-3CC4-1F01-6C88-EF98857DED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47921" y="2560879"/>
            <a:ext cx="3436985" cy="481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</a:rPr>
              <a:t>Repeat Contacts = Lower Satisfaction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C10C13-26C3-6540-90FC-9E287CC5D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35" y="1407099"/>
            <a:ext cx="3248075" cy="327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69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743580" y="565180"/>
            <a:ext cx="4171320" cy="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chemeClr val="accent1"/>
                </a:solidFill>
              </a:rPr>
              <a:t>Drivers of Low Satisfaction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507" name="Google Shape;507;p69"/>
          <p:cNvSpPr txBox="1">
            <a:spLocks noGrp="1"/>
          </p:cNvSpPr>
          <p:nvPr>
            <p:ph type="subTitle" idx="1"/>
          </p:nvPr>
        </p:nvSpPr>
        <p:spPr>
          <a:xfrm>
            <a:off x="5440315" y="766172"/>
            <a:ext cx="3436985" cy="3752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</a:rPr>
              <a:t>Contact </a:t>
            </a:r>
            <a:r>
              <a:rPr lang="en-US" altLang="zh-CN" sz="1600" dirty="0">
                <a:solidFill>
                  <a:schemeClr val="accent6"/>
                </a:solidFill>
              </a:rPr>
              <a:t>r</a:t>
            </a:r>
            <a:r>
              <a:rPr lang="en-US" sz="1600" dirty="0">
                <a:solidFill>
                  <a:schemeClr val="accent6"/>
                </a:solidFill>
              </a:rPr>
              <a:t>eason t</a:t>
            </a:r>
            <a:r>
              <a:rPr lang="en-US" altLang="zh-CN" sz="1600" dirty="0">
                <a:solidFill>
                  <a:schemeClr val="accent6"/>
                </a:solidFill>
              </a:rPr>
              <a:t>ypes </a:t>
            </a:r>
            <a:r>
              <a:rPr lang="en-US" sz="1600" dirty="0">
                <a:solidFill>
                  <a:schemeClr val="accent6"/>
                </a:solidFill>
              </a:rPr>
              <a:t>with lowest customer satisfaction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lang="en-US" dirty="0"/>
              <a:t> </a:t>
            </a:r>
            <a:r>
              <a:rPr lang="en-US" sz="1600" dirty="0">
                <a:solidFill>
                  <a:schemeClr val="accent6"/>
                </a:solidFill>
              </a:rPr>
              <a:t>Change Plan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 </a:t>
            </a:r>
            <a:r>
              <a:rPr lang="en-US" sz="1600" dirty="0">
                <a:solidFill>
                  <a:schemeClr val="accent6"/>
                </a:solidFill>
              </a:rPr>
              <a:t>Add Services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accent6"/>
                </a:solidFill>
              </a:rPr>
              <a:t>Service Question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</a:rPr>
              <a:t> Occasional drops in satisfaction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accent6"/>
                </a:solidFill>
              </a:rPr>
              <a:t>Cancel Service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/>
                </a:solidFill>
              </a:rPr>
              <a:t>Billing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accent6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08DCD9-D84A-7162-F63D-793C001A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550077"/>
            <a:ext cx="3970020" cy="296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5D0CA033-2329-8CD9-7DD4-5766A5923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>
            <a:extLst>
              <a:ext uri="{FF2B5EF4-FFF2-40B4-BE49-F238E27FC236}">
                <a16:creationId xmlns:a16="http://schemas.microsoft.com/office/drawing/2014/main" id="{8532CA78-A190-E8A6-4074-8C8F1EC76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3580" y="565180"/>
            <a:ext cx="4171320" cy="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chemeClr val="accent1"/>
                </a:solidFill>
              </a:rPr>
              <a:t>Drivers of Low Satisfaction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507" name="Google Shape;507;p69">
            <a:extLst>
              <a:ext uri="{FF2B5EF4-FFF2-40B4-BE49-F238E27FC236}">
                <a16:creationId xmlns:a16="http://schemas.microsoft.com/office/drawing/2014/main" id="{62A2FC84-8E9E-A288-C123-FD6179D0A1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40301" y="1553180"/>
            <a:ext cx="3436985" cy="2415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</a:rPr>
              <a:t>Contact resolution types with lowest customer satisfaction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accent6"/>
                </a:solidFill>
              </a:rPr>
              <a:t>Disconnect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⚪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dact Gothic"/>
                <a:sym typeface="Didact Gothic"/>
              </a:rPr>
              <a:t> </a:t>
            </a:r>
            <a:r>
              <a:rPr lang="en-US" sz="1600" dirty="0">
                <a:solidFill>
                  <a:schemeClr val="accent6"/>
                </a:solidFill>
              </a:rPr>
              <a:t>Transfer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NL" sz="1100" dirty="0"/>
              <a:t>⚪</a:t>
            </a:r>
            <a:r>
              <a:rPr lang="en-US" sz="1200" dirty="0"/>
              <a:t> </a:t>
            </a:r>
            <a:r>
              <a:rPr lang="en-US" sz="1600" dirty="0">
                <a:solidFill>
                  <a:schemeClr val="accent6"/>
                </a:solidFill>
              </a:rPr>
              <a:t>Change plan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7EBEEA-F034-A8EA-BE0B-8EC16566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4" y="1553180"/>
            <a:ext cx="4050326" cy="302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6846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000000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934</Words>
  <Application>Microsoft Office PowerPoint</Application>
  <PresentationFormat>On-screen Show (16:9)</PresentationFormat>
  <Paragraphs>193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Julius Sans One</vt:lpstr>
      <vt:lpstr>system-ui</vt:lpstr>
      <vt:lpstr>Arial</vt:lpstr>
      <vt:lpstr>Didact Gothic</vt:lpstr>
      <vt:lpstr>Montserrat</vt:lpstr>
      <vt:lpstr>Questrial</vt:lpstr>
      <vt:lpstr>Minimalist Grayscale Pitch Deck XL by Slidesgo</vt:lpstr>
      <vt:lpstr>CNX Case Study</vt:lpstr>
      <vt:lpstr>PowerPoint Presentation</vt:lpstr>
      <vt:lpstr>03</vt:lpstr>
      <vt:lpstr>Potential Drivers of Low Customer Satisfaction and High Contact Volume</vt:lpstr>
      <vt:lpstr>2.87</vt:lpstr>
      <vt:lpstr>Drivers of Satisfaction</vt:lpstr>
      <vt:lpstr>Drivers of Low Satisfaction</vt:lpstr>
      <vt:lpstr>Drivers of Low Satisfaction</vt:lpstr>
      <vt:lpstr>Drivers of Low Satisfaction</vt:lpstr>
      <vt:lpstr>Repeat Contact Rate</vt:lpstr>
      <vt:lpstr>Drivers of High Contact Volume</vt:lpstr>
      <vt:lpstr>Drivers of High Contact Volume</vt:lpstr>
      <vt:lpstr>Drivers of High Contact Volume</vt:lpstr>
      <vt:lpstr>How does the Overall Customer  Experience Impact Brand Perception?</vt:lpstr>
      <vt:lpstr>The Impact of Customer Experience on Brand Perception</vt:lpstr>
      <vt:lpstr>The Impact of Customer Experience on Brand Perception</vt:lpstr>
      <vt:lpstr>The Impact of Customer Experience on Brand Perception</vt:lpstr>
      <vt:lpstr>03</vt:lpstr>
      <vt:lpstr>Demand for Experienced Advisors</vt:lpstr>
      <vt:lpstr>Pain Point 1: Demand for Experienced Advisors</vt:lpstr>
      <vt:lpstr>Pain Point 2: Low Usage of Self-Service Channels</vt:lpstr>
      <vt:lpstr>Pain Point 3:  Low Contact Resolution </vt:lpstr>
      <vt:lpstr>Pain Point 4: Billing and Refund Issues Remain Unresolved</vt:lpstr>
      <vt:lpstr>Let’s Uncover More!</vt:lpstr>
      <vt:lpstr>64.7%</vt:lpstr>
      <vt:lpstr>PowerPoint Presentation</vt:lpstr>
      <vt:lpstr>PowerPoint Presentation</vt:lpstr>
      <vt:lpstr>PowerPoint Presentation</vt:lpstr>
      <vt:lpstr>Recommendations</vt:lpstr>
      <vt:lpstr>Enhance Self-Service Visibility &amp; Effectiveness</vt:lpstr>
      <vt:lpstr>Get More Users  Involved in the Survey</vt:lpstr>
      <vt:lpstr>What are the Benefits of Implementing these Recommendations?</vt:lpstr>
      <vt:lpstr>Benefit 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Fan, Felicity</cp:lastModifiedBy>
  <cp:revision>1</cp:revision>
  <dcterms:modified xsi:type="dcterms:W3CDTF">2025-05-27T09:26:50Z</dcterms:modified>
</cp:coreProperties>
</file>